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304" r:id="rId4"/>
    <p:sldId id="258" r:id="rId5"/>
    <p:sldId id="260" r:id="rId6"/>
    <p:sldId id="259" r:id="rId7"/>
    <p:sldId id="262" r:id="rId8"/>
    <p:sldId id="263" r:id="rId9"/>
    <p:sldId id="284" r:id="rId10"/>
    <p:sldId id="264" r:id="rId11"/>
    <p:sldId id="283" r:id="rId12"/>
    <p:sldId id="270" r:id="rId13"/>
    <p:sldId id="282" r:id="rId14"/>
    <p:sldId id="265" r:id="rId15"/>
    <p:sldId id="266" r:id="rId16"/>
    <p:sldId id="267" r:id="rId17"/>
    <p:sldId id="285" r:id="rId18"/>
    <p:sldId id="268" r:id="rId19"/>
    <p:sldId id="269" r:id="rId20"/>
    <p:sldId id="271" r:id="rId21"/>
    <p:sldId id="272" r:id="rId22"/>
    <p:sldId id="303" r:id="rId23"/>
    <p:sldId id="274" r:id="rId24"/>
    <p:sldId id="273" r:id="rId25"/>
    <p:sldId id="275" r:id="rId26"/>
    <p:sldId id="276" r:id="rId27"/>
    <p:sldId id="277" r:id="rId28"/>
    <p:sldId id="278" r:id="rId29"/>
    <p:sldId id="279" r:id="rId30"/>
    <p:sldId id="281" r:id="rId31"/>
    <p:sldId id="287" r:id="rId32"/>
    <p:sldId id="286" r:id="rId33"/>
    <p:sldId id="288" r:id="rId34"/>
    <p:sldId id="289" r:id="rId35"/>
    <p:sldId id="290" r:id="rId36"/>
    <p:sldId id="301" r:id="rId37"/>
    <p:sldId id="291" r:id="rId38"/>
    <p:sldId id="292" r:id="rId39"/>
    <p:sldId id="293" r:id="rId40"/>
    <p:sldId id="297" r:id="rId41"/>
    <p:sldId id="298" r:id="rId42"/>
    <p:sldId id="294" r:id="rId43"/>
    <p:sldId id="306" r:id="rId44"/>
    <p:sldId id="295" r:id="rId45"/>
    <p:sldId id="296" r:id="rId46"/>
    <p:sldId id="299" r:id="rId47"/>
    <p:sldId id="300" r:id="rId48"/>
    <p:sldId id="302" r:id="rId49"/>
    <p:sldId id="280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686721-2F04-4714-B3F2-B88AF781CBC2}">
          <p14:sldIdLst>
            <p14:sldId id="256"/>
            <p14:sldId id="257"/>
            <p14:sldId id="304"/>
            <p14:sldId id="258"/>
            <p14:sldId id="260"/>
            <p14:sldId id="259"/>
            <p14:sldId id="262"/>
            <p14:sldId id="263"/>
            <p14:sldId id="284"/>
            <p14:sldId id="264"/>
            <p14:sldId id="283"/>
            <p14:sldId id="270"/>
            <p14:sldId id="282"/>
            <p14:sldId id="265"/>
            <p14:sldId id="266"/>
            <p14:sldId id="267"/>
            <p14:sldId id="285"/>
            <p14:sldId id="268"/>
            <p14:sldId id="269"/>
            <p14:sldId id="271"/>
            <p14:sldId id="272"/>
            <p14:sldId id="303"/>
            <p14:sldId id="274"/>
            <p14:sldId id="273"/>
            <p14:sldId id="275"/>
            <p14:sldId id="276"/>
            <p14:sldId id="277"/>
            <p14:sldId id="278"/>
            <p14:sldId id="279"/>
            <p14:sldId id="281"/>
            <p14:sldId id="287"/>
            <p14:sldId id="286"/>
            <p14:sldId id="288"/>
            <p14:sldId id="289"/>
            <p14:sldId id="290"/>
            <p14:sldId id="301"/>
            <p14:sldId id="291"/>
            <p14:sldId id="292"/>
            <p14:sldId id="293"/>
            <p14:sldId id="297"/>
            <p14:sldId id="298"/>
            <p14:sldId id="294"/>
            <p14:sldId id="306"/>
            <p14:sldId id="295"/>
            <p14:sldId id="296"/>
            <p14:sldId id="299"/>
            <p14:sldId id="300"/>
            <p14:sldId id="302"/>
            <p14:sldId id="280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69037" autoAdjust="0"/>
  </p:normalViewPr>
  <p:slideViewPr>
    <p:cSldViewPr>
      <p:cViewPr varScale="1">
        <p:scale>
          <a:sx n="83" d="100"/>
          <a:sy n="83" d="100"/>
        </p:scale>
        <p:origin x="-24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0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2854C-32A9-4B82-BA62-2B2A6CF0CC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75330-E4BC-41E2-BB38-E71C56EE4F0D}">
      <dgm:prSet phldrT="[Text]" custT="1"/>
      <dgm:spPr/>
      <dgm:t>
        <a:bodyPr/>
        <a:lstStyle/>
        <a:p>
          <a:r>
            <a:rPr lang="en-US" sz="2400" dirty="0" smtClean="0"/>
            <a:t>Formal API documentation</a:t>
          </a:r>
          <a:endParaRPr lang="en-US" sz="2400" dirty="0"/>
        </a:p>
      </dgm:t>
    </dgm:pt>
    <dgm:pt modelId="{E9070CC4-BDB2-4C72-B418-547F5D74D1E1}" type="parTrans" cxnId="{E31D1E34-20E5-4EBC-AA84-77A1E57B617D}">
      <dgm:prSet/>
      <dgm:spPr/>
      <dgm:t>
        <a:bodyPr/>
        <a:lstStyle/>
        <a:p>
          <a:endParaRPr lang="en-US"/>
        </a:p>
      </dgm:t>
    </dgm:pt>
    <dgm:pt modelId="{E93FDCBA-15D8-498D-A726-6FF6F63BFF27}" type="sibTrans" cxnId="{E31D1E34-20E5-4EBC-AA84-77A1E57B617D}">
      <dgm:prSet/>
      <dgm:spPr/>
      <dgm:t>
        <a:bodyPr/>
        <a:lstStyle/>
        <a:p>
          <a:endParaRPr lang="en-US"/>
        </a:p>
      </dgm:t>
    </dgm:pt>
    <dgm:pt modelId="{3129CADB-6D3C-4627-BADF-51B7F04669A5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 smtClean="0"/>
            <a:t>StackOverflow</a:t>
          </a:r>
          <a:endParaRPr lang="en-US" sz="2400" dirty="0"/>
        </a:p>
      </dgm:t>
    </dgm:pt>
    <dgm:pt modelId="{A7B18190-586E-41BC-881F-2F5ACBAFE27C}" type="parTrans" cxnId="{A198E124-25B6-41A8-A7E5-9667F57D9FA0}">
      <dgm:prSet/>
      <dgm:spPr/>
      <dgm:t>
        <a:bodyPr/>
        <a:lstStyle/>
        <a:p>
          <a:endParaRPr lang="en-US"/>
        </a:p>
      </dgm:t>
    </dgm:pt>
    <dgm:pt modelId="{290958B5-9CA2-4A20-A638-F57B76A3872A}" type="sibTrans" cxnId="{A198E124-25B6-41A8-A7E5-9667F57D9FA0}">
      <dgm:prSet/>
      <dgm:spPr/>
      <dgm:t>
        <a:bodyPr/>
        <a:lstStyle/>
        <a:p>
          <a:endParaRPr lang="en-US"/>
        </a:p>
      </dgm:t>
    </dgm:pt>
    <dgm:pt modelId="{BC35D7B4-C4D2-44AE-8493-8C6D60FB96D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 smtClean="0"/>
            <a:t>Personal blogs</a:t>
          </a:r>
          <a:endParaRPr lang="en-US" sz="2400" dirty="0"/>
        </a:p>
      </dgm:t>
    </dgm:pt>
    <dgm:pt modelId="{4094594B-10CD-4ED4-B6E5-4DDD2C95165B}" type="parTrans" cxnId="{F3A06544-B02F-45DB-B4B5-7148FEF25423}">
      <dgm:prSet/>
      <dgm:spPr/>
      <dgm:t>
        <a:bodyPr/>
        <a:lstStyle/>
        <a:p>
          <a:endParaRPr lang="en-US"/>
        </a:p>
      </dgm:t>
    </dgm:pt>
    <dgm:pt modelId="{82CEAFA0-1B02-48B0-86F6-969AEE159E3E}" type="sibTrans" cxnId="{F3A06544-B02F-45DB-B4B5-7148FEF25423}">
      <dgm:prSet/>
      <dgm:spPr/>
      <dgm:t>
        <a:bodyPr/>
        <a:lstStyle/>
        <a:p>
          <a:endParaRPr lang="en-US"/>
        </a:p>
      </dgm:t>
    </dgm:pt>
    <dgm:pt modelId="{8C7DD35A-863C-4860-94D5-4075535B42E5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 smtClean="0"/>
            <a:t>Informal documentation</a:t>
          </a:r>
          <a:endParaRPr lang="en-US" sz="2400" dirty="0"/>
        </a:p>
      </dgm:t>
    </dgm:pt>
    <dgm:pt modelId="{D586B0B9-E023-4D0B-90B0-009D597A1662}" type="parTrans" cxnId="{4B833B5C-5C1C-493D-9C3A-B407B49C8DF3}">
      <dgm:prSet/>
      <dgm:spPr/>
      <dgm:t>
        <a:bodyPr/>
        <a:lstStyle/>
        <a:p>
          <a:endParaRPr lang="en-US"/>
        </a:p>
      </dgm:t>
    </dgm:pt>
    <dgm:pt modelId="{1E80D6FC-7DE9-4C0C-985E-433CA0CFFA91}" type="sibTrans" cxnId="{4B833B5C-5C1C-493D-9C3A-B407B49C8DF3}">
      <dgm:prSet/>
      <dgm:spPr/>
      <dgm:t>
        <a:bodyPr/>
        <a:lstStyle/>
        <a:p>
          <a:endParaRPr lang="en-US"/>
        </a:p>
      </dgm:t>
    </dgm:pt>
    <dgm:pt modelId="{1A55FE14-01F6-4505-8CCC-125803E581C7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 smtClean="0"/>
            <a:t>Other community-supported sites</a:t>
          </a:r>
          <a:endParaRPr lang="en-US" sz="2400" dirty="0"/>
        </a:p>
      </dgm:t>
    </dgm:pt>
    <dgm:pt modelId="{CAF8A766-EB14-488E-B706-AE4F5D07B3E8}" type="parTrans" cxnId="{9C99193D-BEE0-4A46-A03D-7F521DF25411}">
      <dgm:prSet/>
      <dgm:spPr/>
      <dgm:t>
        <a:bodyPr/>
        <a:lstStyle/>
        <a:p>
          <a:endParaRPr lang="en-US"/>
        </a:p>
      </dgm:t>
    </dgm:pt>
    <dgm:pt modelId="{80627B85-337D-4DEF-BE28-5A0F6C3316E0}" type="sibTrans" cxnId="{9C99193D-BEE0-4A46-A03D-7F521DF25411}">
      <dgm:prSet/>
      <dgm:spPr/>
      <dgm:t>
        <a:bodyPr/>
        <a:lstStyle/>
        <a:p>
          <a:endParaRPr lang="en-US"/>
        </a:p>
      </dgm:t>
    </dgm:pt>
    <dgm:pt modelId="{56E28316-7751-4D3E-8C83-9502D9D48598}" type="pres">
      <dgm:prSet presAssocID="{9C02854C-32A9-4B82-BA62-2B2A6CF0CC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BCE3EE-DA42-4644-8A3E-A2FA65971214}" type="pres">
      <dgm:prSet presAssocID="{DDC75330-E4BC-41E2-BB38-E71C56EE4F0D}" presName="hierRoot1" presStyleCnt="0">
        <dgm:presLayoutVars>
          <dgm:hierBranch val="init"/>
        </dgm:presLayoutVars>
      </dgm:prSet>
      <dgm:spPr/>
    </dgm:pt>
    <dgm:pt modelId="{07621DE1-009B-4EB9-92E0-616EE0EC915C}" type="pres">
      <dgm:prSet presAssocID="{DDC75330-E4BC-41E2-BB38-E71C56EE4F0D}" presName="rootComposite1" presStyleCnt="0"/>
      <dgm:spPr/>
    </dgm:pt>
    <dgm:pt modelId="{4354CC83-CC9F-4EA4-8C42-60B8B19435B6}" type="pres">
      <dgm:prSet presAssocID="{DDC75330-E4BC-41E2-BB38-E71C56EE4F0D}" presName="rootText1" presStyleLbl="node0" presStyleIdx="0" presStyleCnt="2" custLinFactNeighborX="50651" custLinFactNeighborY="-6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75B87F-7F05-434F-8EA8-62825C7F37C2}" type="pres">
      <dgm:prSet presAssocID="{DDC75330-E4BC-41E2-BB38-E71C56EE4F0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F3F1028-0AF8-4C2D-A251-D2B82B2E867E}" type="pres">
      <dgm:prSet presAssocID="{DDC75330-E4BC-41E2-BB38-E71C56EE4F0D}" presName="hierChild2" presStyleCnt="0"/>
      <dgm:spPr/>
    </dgm:pt>
    <dgm:pt modelId="{5CAB4C45-31C0-4C72-8BFF-95452A5BE44B}" type="pres">
      <dgm:prSet presAssocID="{DDC75330-E4BC-41E2-BB38-E71C56EE4F0D}" presName="hierChild3" presStyleCnt="0"/>
      <dgm:spPr/>
    </dgm:pt>
    <dgm:pt modelId="{CD437927-7632-466D-A82F-6B9FE614D438}" type="pres">
      <dgm:prSet presAssocID="{8C7DD35A-863C-4860-94D5-4075535B42E5}" presName="hierRoot1" presStyleCnt="0">
        <dgm:presLayoutVars>
          <dgm:hierBranch val="init"/>
        </dgm:presLayoutVars>
      </dgm:prSet>
      <dgm:spPr/>
    </dgm:pt>
    <dgm:pt modelId="{D83CDDD3-7382-4C3D-B7F6-7AC8C98EA599}" type="pres">
      <dgm:prSet presAssocID="{8C7DD35A-863C-4860-94D5-4075535B42E5}" presName="rootComposite1" presStyleCnt="0"/>
      <dgm:spPr/>
    </dgm:pt>
    <dgm:pt modelId="{2719D6DB-4B49-4EF9-93F9-0C3885F1C4AB}" type="pres">
      <dgm:prSet presAssocID="{8C7DD35A-863C-4860-94D5-4075535B42E5}" presName="rootText1" presStyleLbl="node0" presStyleIdx="1" presStyleCnt="2" custLinFactNeighborX="56334" custLinFactNeighborY="-6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21E53B-8A1C-4DD0-97AA-B7C608D3FB3D}" type="pres">
      <dgm:prSet presAssocID="{8C7DD35A-863C-4860-94D5-4075535B42E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484FB91-21CE-48BC-B4A8-D644F4336E8F}" type="pres">
      <dgm:prSet presAssocID="{8C7DD35A-863C-4860-94D5-4075535B42E5}" presName="hierChild2" presStyleCnt="0"/>
      <dgm:spPr/>
    </dgm:pt>
    <dgm:pt modelId="{E3B457F3-DF57-4789-A164-63314EF4B73E}" type="pres">
      <dgm:prSet presAssocID="{A7B18190-586E-41BC-881F-2F5ACBAFE27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0D499DA-C223-4D07-986E-2161CF759898}" type="pres">
      <dgm:prSet presAssocID="{3129CADB-6D3C-4627-BADF-51B7F04669A5}" presName="hierRoot2" presStyleCnt="0">
        <dgm:presLayoutVars>
          <dgm:hierBranch val="init"/>
        </dgm:presLayoutVars>
      </dgm:prSet>
      <dgm:spPr/>
    </dgm:pt>
    <dgm:pt modelId="{DDCDD139-8486-4C8E-8ACB-B9A4DCC5C523}" type="pres">
      <dgm:prSet presAssocID="{3129CADB-6D3C-4627-BADF-51B7F04669A5}" presName="rootComposite" presStyleCnt="0"/>
      <dgm:spPr/>
    </dgm:pt>
    <dgm:pt modelId="{3C36B547-9755-434E-ACC6-5EEE5F2D6E52}" type="pres">
      <dgm:prSet presAssocID="{3129CADB-6D3C-4627-BADF-51B7F04669A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F11375-385A-421F-9CE9-17B4AFD03FAF}" type="pres">
      <dgm:prSet presAssocID="{3129CADB-6D3C-4627-BADF-51B7F04669A5}" presName="rootConnector" presStyleLbl="node2" presStyleIdx="0" presStyleCnt="3"/>
      <dgm:spPr/>
      <dgm:t>
        <a:bodyPr/>
        <a:lstStyle/>
        <a:p>
          <a:endParaRPr lang="en-US"/>
        </a:p>
      </dgm:t>
    </dgm:pt>
    <dgm:pt modelId="{A0850357-4B12-4B42-A224-B305E7E37AC8}" type="pres">
      <dgm:prSet presAssocID="{3129CADB-6D3C-4627-BADF-51B7F04669A5}" presName="hierChild4" presStyleCnt="0"/>
      <dgm:spPr/>
    </dgm:pt>
    <dgm:pt modelId="{DD58DA59-358D-4859-A446-0270817DF7F1}" type="pres">
      <dgm:prSet presAssocID="{3129CADB-6D3C-4627-BADF-51B7F04669A5}" presName="hierChild5" presStyleCnt="0"/>
      <dgm:spPr/>
    </dgm:pt>
    <dgm:pt modelId="{31A69AA5-CD3A-405A-8ED2-074DC947C79F}" type="pres">
      <dgm:prSet presAssocID="{4094594B-10CD-4ED4-B6E5-4DDD2C95165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77C7F5D-2451-4712-A74E-0C7637BDEB9A}" type="pres">
      <dgm:prSet presAssocID="{BC35D7B4-C4D2-44AE-8493-8C6D60FB96D3}" presName="hierRoot2" presStyleCnt="0">
        <dgm:presLayoutVars>
          <dgm:hierBranch val="init"/>
        </dgm:presLayoutVars>
      </dgm:prSet>
      <dgm:spPr/>
    </dgm:pt>
    <dgm:pt modelId="{95D78778-07E9-4AC8-939B-B071938665FB}" type="pres">
      <dgm:prSet presAssocID="{BC35D7B4-C4D2-44AE-8493-8C6D60FB96D3}" presName="rootComposite" presStyleCnt="0"/>
      <dgm:spPr/>
    </dgm:pt>
    <dgm:pt modelId="{022A81BA-4E51-4AE4-9897-2A8E95023EA2}" type="pres">
      <dgm:prSet presAssocID="{BC35D7B4-C4D2-44AE-8493-8C6D60FB96D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B984D4-B7E8-4D6C-B8F5-CCDC1B9A9F9C}" type="pres">
      <dgm:prSet presAssocID="{BC35D7B4-C4D2-44AE-8493-8C6D60FB96D3}" presName="rootConnector" presStyleLbl="node2" presStyleIdx="1" presStyleCnt="3"/>
      <dgm:spPr/>
      <dgm:t>
        <a:bodyPr/>
        <a:lstStyle/>
        <a:p>
          <a:endParaRPr lang="en-US"/>
        </a:p>
      </dgm:t>
    </dgm:pt>
    <dgm:pt modelId="{4956B61D-BAC8-43BA-97ED-6A30CC85FBD1}" type="pres">
      <dgm:prSet presAssocID="{BC35D7B4-C4D2-44AE-8493-8C6D60FB96D3}" presName="hierChild4" presStyleCnt="0"/>
      <dgm:spPr/>
    </dgm:pt>
    <dgm:pt modelId="{76B62356-B49A-4F20-871B-CAB7C6F3E188}" type="pres">
      <dgm:prSet presAssocID="{BC35D7B4-C4D2-44AE-8493-8C6D60FB96D3}" presName="hierChild5" presStyleCnt="0"/>
      <dgm:spPr/>
    </dgm:pt>
    <dgm:pt modelId="{3A4907E8-CAD6-45AC-86A3-F2F534C73931}" type="pres">
      <dgm:prSet presAssocID="{CAF8A766-EB14-488E-B706-AE4F5D07B3E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2A83E93-FF84-4745-945F-4C12A99A6D74}" type="pres">
      <dgm:prSet presAssocID="{1A55FE14-01F6-4505-8CCC-125803E581C7}" presName="hierRoot2" presStyleCnt="0">
        <dgm:presLayoutVars>
          <dgm:hierBranch val="init"/>
        </dgm:presLayoutVars>
      </dgm:prSet>
      <dgm:spPr/>
    </dgm:pt>
    <dgm:pt modelId="{29BB71BE-DFE2-406C-A3E6-D5E8659881F0}" type="pres">
      <dgm:prSet presAssocID="{1A55FE14-01F6-4505-8CCC-125803E581C7}" presName="rootComposite" presStyleCnt="0"/>
      <dgm:spPr/>
    </dgm:pt>
    <dgm:pt modelId="{C23C19BD-E89B-4773-8FCE-38E5B73727AE}" type="pres">
      <dgm:prSet presAssocID="{1A55FE14-01F6-4505-8CCC-125803E581C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62C20-1736-4159-A21C-A8A24E2345BA}" type="pres">
      <dgm:prSet presAssocID="{1A55FE14-01F6-4505-8CCC-125803E581C7}" presName="rootConnector" presStyleLbl="node2" presStyleIdx="2" presStyleCnt="3"/>
      <dgm:spPr/>
      <dgm:t>
        <a:bodyPr/>
        <a:lstStyle/>
        <a:p>
          <a:endParaRPr lang="en-US"/>
        </a:p>
      </dgm:t>
    </dgm:pt>
    <dgm:pt modelId="{1D8CDFE4-DDE2-4B78-8ADE-DBAD6D164E4D}" type="pres">
      <dgm:prSet presAssocID="{1A55FE14-01F6-4505-8CCC-125803E581C7}" presName="hierChild4" presStyleCnt="0"/>
      <dgm:spPr/>
    </dgm:pt>
    <dgm:pt modelId="{57B9B270-CA65-48D8-8224-7ED4B66EC049}" type="pres">
      <dgm:prSet presAssocID="{1A55FE14-01F6-4505-8CCC-125803E581C7}" presName="hierChild5" presStyleCnt="0"/>
      <dgm:spPr/>
    </dgm:pt>
    <dgm:pt modelId="{3F68121D-BDED-4C17-B057-CEED9087FCEA}" type="pres">
      <dgm:prSet presAssocID="{8C7DD35A-863C-4860-94D5-4075535B42E5}" presName="hierChild3" presStyleCnt="0"/>
      <dgm:spPr/>
    </dgm:pt>
  </dgm:ptLst>
  <dgm:cxnLst>
    <dgm:cxn modelId="{A043EEEC-DDA6-47FF-A413-1F86594064E4}" type="presOf" srcId="{4094594B-10CD-4ED4-B6E5-4DDD2C95165B}" destId="{31A69AA5-CD3A-405A-8ED2-074DC947C79F}" srcOrd="0" destOrd="0" presId="urn:microsoft.com/office/officeart/2005/8/layout/orgChart1"/>
    <dgm:cxn modelId="{B13F37AE-AC15-441D-99AB-A8FF32A560F4}" type="presOf" srcId="{DDC75330-E4BC-41E2-BB38-E71C56EE4F0D}" destId="{4275B87F-7F05-434F-8EA8-62825C7F37C2}" srcOrd="1" destOrd="0" presId="urn:microsoft.com/office/officeart/2005/8/layout/orgChart1"/>
    <dgm:cxn modelId="{3A401A9B-2176-4FF7-AAE3-77D4451C5384}" type="presOf" srcId="{BC35D7B4-C4D2-44AE-8493-8C6D60FB96D3}" destId="{26B984D4-B7E8-4D6C-B8F5-CCDC1B9A9F9C}" srcOrd="1" destOrd="0" presId="urn:microsoft.com/office/officeart/2005/8/layout/orgChart1"/>
    <dgm:cxn modelId="{E9BD777A-A1FC-4AFB-A05E-E9C308DEA4C4}" type="presOf" srcId="{DDC75330-E4BC-41E2-BB38-E71C56EE4F0D}" destId="{4354CC83-CC9F-4EA4-8C42-60B8B19435B6}" srcOrd="0" destOrd="0" presId="urn:microsoft.com/office/officeart/2005/8/layout/orgChart1"/>
    <dgm:cxn modelId="{9AFFDE5F-DF24-4CB6-8770-F508FEC860E6}" type="presOf" srcId="{9C02854C-32A9-4B82-BA62-2B2A6CF0CC6E}" destId="{56E28316-7751-4D3E-8C83-9502D9D48598}" srcOrd="0" destOrd="0" presId="urn:microsoft.com/office/officeart/2005/8/layout/orgChart1"/>
    <dgm:cxn modelId="{F3A06544-B02F-45DB-B4B5-7148FEF25423}" srcId="{8C7DD35A-863C-4860-94D5-4075535B42E5}" destId="{BC35D7B4-C4D2-44AE-8493-8C6D60FB96D3}" srcOrd="1" destOrd="0" parTransId="{4094594B-10CD-4ED4-B6E5-4DDD2C95165B}" sibTransId="{82CEAFA0-1B02-48B0-86F6-969AEE159E3E}"/>
    <dgm:cxn modelId="{E70B8C66-FF87-413F-AEB1-07782904264D}" type="presOf" srcId="{3129CADB-6D3C-4627-BADF-51B7F04669A5}" destId="{3C36B547-9755-434E-ACC6-5EEE5F2D6E52}" srcOrd="0" destOrd="0" presId="urn:microsoft.com/office/officeart/2005/8/layout/orgChart1"/>
    <dgm:cxn modelId="{E31D1E34-20E5-4EBC-AA84-77A1E57B617D}" srcId="{9C02854C-32A9-4B82-BA62-2B2A6CF0CC6E}" destId="{DDC75330-E4BC-41E2-BB38-E71C56EE4F0D}" srcOrd="0" destOrd="0" parTransId="{E9070CC4-BDB2-4C72-B418-547F5D74D1E1}" sibTransId="{E93FDCBA-15D8-498D-A726-6FF6F63BFF27}"/>
    <dgm:cxn modelId="{9FBFE049-1E7F-4675-AF7C-A74EE5964C40}" type="presOf" srcId="{BC35D7B4-C4D2-44AE-8493-8C6D60FB96D3}" destId="{022A81BA-4E51-4AE4-9897-2A8E95023EA2}" srcOrd="0" destOrd="0" presId="urn:microsoft.com/office/officeart/2005/8/layout/orgChart1"/>
    <dgm:cxn modelId="{19324AA5-EF1F-43D6-8A3F-6797E3230367}" type="presOf" srcId="{8C7DD35A-863C-4860-94D5-4075535B42E5}" destId="{F121E53B-8A1C-4DD0-97AA-B7C608D3FB3D}" srcOrd="1" destOrd="0" presId="urn:microsoft.com/office/officeart/2005/8/layout/orgChart1"/>
    <dgm:cxn modelId="{466C5DBB-F21F-45EE-BC50-89599FE33D90}" type="presOf" srcId="{3129CADB-6D3C-4627-BADF-51B7F04669A5}" destId="{C1F11375-385A-421F-9CE9-17B4AFD03FAF}" srcOrd="1" destOrd="0" presId="urn:microsoft.com/office/officeart/2005/8/layout/orgChart1"/>
    <dgm:cxn modelId="{A198E124-25B6-41A8-A7E5-9667F57D9FA0}" srcId="{8C7DD35A-863C-4860-94D5-4075535B42E5}" destId="{3129CADB-6D3C-4627-BADF-51B7F04669A5}" srcOrd="0" destOrd="0" parTransId="{A7B18190-586E-41BC-881F-2F5ACBAFE27C}" sibTransId="{290958B5-9CA2-4A20-A638-F57B76A3872A}"/>
    <dgm:cxn modelId="{DC580F5C-2BA4-40A4-8216-F3B512FC8F20}" type="presOf" srcId="{1A55FE14-01F6-4505-8CCC-125803E581C7}" destId="{C23C19BD-E89B-4773-8FCE-38E5B73727AE}" srcOrd="0" destOrd="0" presId="urn:microsoft.com/office/officeart/2005/8/layout/orgChart1"/>
    <dgm:cxn modelId="{BE41D803-CA4F-4692-9353-30788B39D9F6}" type="presOf" srcId="{CAF8A766-EB14-488E-B706-AE4F5D07B3E8}" destId="{3A4907E8-CAD6-45AC-86A3-F2F534C73931}" srcOrd="0" destOrd="0" presId="urn:microsoft.com/office/officeart/2005/8/layout/orgChart1"/>
    <dgm:cxn modelId="{4B833B5C-5C1C-493D-9C3A-B407B49C8DF3}" srcId="{9C02854C-32A9-4B82-BA62-2B2A6CF0CC6E}" destId="{8C7DD35A-863C-4860-94D5-4075535B42E5}" srcOrd="1" destOrd="0" parTransId="{D586B0B9-E023-4D0B-90B0-009D597A1662}" sibTransId="{1E80D6FC-7DE9-4C0C-985E-433CA0CFFA91}"/>
    <dgm:cxn modelId="{8C0CF1D9-82C1-4D6D-9C6B-BBF1973E3754}" type="presOf" srcId="{8C7DD35A-863C-4860-94D5-4075535B42E5}" destId="{2719D6DB-4B49-4EF9-93F9-0C3885F1C4AB}" srcOrd="0" destOrd="0" presId="urn:microsoft.com/office/officeart/2005/8/layout/orgChart1"/>
    <dgm:cxn modelId="{A199AF89-3C3E-4A18-9C28-94C0213F73BE}" type="presOf" srcId="{A7B18190-586E-41BC-881F-2F5ACBAFE27C}" destId="{E3B457F3-DF57-4789-A164-63314EF4B73E}" srcOrd="0" destOrd="0" presId="urn:microsoft.com/office/officeart/2005/8/layout/orgChart1"/>
    <dgm:cxn modelId="{9C99193D-BEE0-4A46-A03D-7F521DF25411}" srcId="{8C7DD35A-863C-4860-94D5-4075535B42E5}" destId="{1A55FE14-01F6-4505-8CCC-125803E581C7}" srcOrd="2" destOrd="0" parTransId="{CAF8A766-EB14-488E-B706-AE4F5D07B3E8}" sibTransId="{80627B85-337D-4DEF-BE28-5A0F6C3316E0}"/>
    <dgm:cxn modelId="{A16D3C20-8773-451D-9674-66D0F142F952}" type="presOf" srcId="{1A55FE14-01F6-4505-8CCC-125803E581C7}" destId="{A1962C20-1736-4159-A21C-A8A24E2345BA}" srcOrd="1" destOrd="0" presId="urn:microsoft.com/office/officeart/2005/8/layout/orgChart1"/>
    <dgm:cxn modelId="{B3BE667D-2C88-4E08-BD51-FFD11C9BDBDC}" type="presParOf" srcId="{56E28316-7751-4D3E-8C83-9502D9D48598}" destId="{6FBCE3EE-DA42-4644-8A3E-A2FA65971214}" srcOrd="0" destOrd="0" presId="urn:microsoft.com/office/officeart/2005/8/layout/orgChart1"/>
    <dgm:cxn modelId="{61A6A001-8264-4225-80E0-89EB22650471}" type="presParOf" srcId="{6FBCE3EE-DA42-4644-8A3E-A2FA65971214}" destId="{07621DE1-009B-4EB9-92E0-616EE0EC915C}" srcOrd="0" destOrd="0" presId="urn:microsoft.com/office/officeart/2005/8/layout/orgChart1"/>
    <dgm:cxn modelId="{2BD32FF6-9AC7-404F-B29E-1C2CD26AE149}" type="presParOf" srcId="{07621DE1-009B-4EB9-92E0-616EE0EC915C}" destId="{4354CC83-CC9F-4EA4-8C42-60B8B19435B6}" srcOrd="0" destOrd="0" presId="urn:microsoft.com/office/officeart/2005/8/layout/orgChart1"/>
    <dgm:cxn modelId="{9246209C-2EEC-4161-BE99-CF13431AF18D}" type="presParOf" srcId="{07621DE1-009B-4EB9-92E0-616EE0EC915C}" destId="{4275B87F-7F05-434F-8EA8-62825C7F37C2}" srcOrd="1" destOrd="0" presId="urn:microsoft.com/office/officeart/2005/8/layout/orgChart1"/>
    <dgm:cxn modelId="{85FD9EB7-CA6F-4C57-867C-BBC0B1795774}" type="presParOf" srcId="{6FBCE3EE-DA42-4644-8A3E-A2FA65971214}" destId="{5F3F1028-0AF8-4C2D-A251-D2B82B2E867E}" srcOrd="1" destOrd="0" presId="urn:microsoft.com/office/officeart/2005/8/layout/orgChart1"/>
    <dgm:cxn modelId="{6D4CFA79-A15A-4699-B56F-3B57801FE448}" type="presParOf" srcId="{6FBCE3EE-DA42-4644-8A3E-A2FA65971214}" destId="{5CAB4C45-31C0-4C72-8BFF-95452A5BE44B}" srcOrd="2" destOrd="0" presId="urn:microsoft.com/office/officeart/2005/8/layout/orgChart1"/>
    <dgm:cxn modelId="{29B876D2-2B2A-46D9-BA58-D1DF75A876E8}" type="presParOf" srcId="{56E28316-7751-4D3E-8C83-9502D9D48598}" destId="{CD437927-7632-466D-A82F-6B9FE614D438}" srcOrd="1" destOrd="0" presId="urn:microsoft.com/office/officeart/2005/8/layout/orgChart1"/>
    <dgm:cxn modelId="{BACF90CF-C70B-4E75-AEDE-9D1A6666F7F5}" type="presParOf" srcId="{CD437927-7632-466D-A82F-6B9FE614D438}" destId="{D83CDDD3-7382-4C3D-B7F6-7AC8C98EA599}" srcOrd="0" destOrd="0" presId="urn:microsoft.com/office/officeart/2005/8/layout/orgChart1"/>
    <dgm:cxn modelId="{98A12CDB-5FA5-4BB9-BFED-34D7CE921DF9}" type="presParOf" srcId="{D83CDDD3-7382-4C3D-B7F6-7AC8C98EA599}" destId="{2719D6DB-4B49-4EF9-93F9-0C3885F1C4AB}" srcOrd="0" destOrd="0" presId="urn:microsoft.com/office/officeart/2005/8/layout/orgChart1"/>
    <dgm:cxn modelId="{47BD5FF2-8840-4CC6-9231-DBC506336CB0}" type="presParOf" srcId="{D83CDDD3-7382-4C3D-B7F6-7AC8C98EA599}" destId="{F121E53B-8A1C-4DD0-97AA-B7C608D3FB3D}" srcOrd="1" destOrd="0" presId="urn:microsoft.com/office/officeart/2005/8/layout/orgChart1"/>
    <dgm:cxn modelId="{52B901A7-2971-4465-8463-D3DABF4F1E17}" type="presParOf" srcId="{CD437927-7632-466D-A82F-6B9FE614D438}" destId="{6484FB91-21CE-48BC-B4A8-D644F4336E8F}" srcOrd="1" destOrd="0" presId="urn:microsoft.com/office/officeart/2005/8/layout/orgChart1"/>
    <dgm:cxn modelId="{2D1A19D0-BB27-4907-8F44-18C65C8A3DB4}" type="presParOf" srcId="{6484FB91-21CE-48BC-B4A8-D644F4336E8F}" destId="{E3B457F3-DF57-4789-A164-63314EF4B73E}" srcOrd="0" destOrd="0" presId="urn:microsoft.com/office/officeart/2005/8/layout/orgChart1"/>
    <dgm:cxn modelId="{EA7CC8D3-554E-4188-BE8A-FF4E87E1A355}" type="presParOf" srcId="{6484FB91-21CE-48BC-B4A8-D644F4336E8F}" destId="{90D499DA-C223-4D07-986E-2161CF759898}" srcOrd="1" destOrd="0" presId="urn:microsoft.com/office/officeart/2005/8/layout/orgChart1"/>
    <dgm:cxn modelId="{4AC3303D-1515-488C-84E1-EBCC2FAD3B27}" type="presParOf" srcId="{90D499DA-C223-4D07-986E-2161CF759898}" destId="{DDCDD139-8486-4C8E-8ACB-B9A4DCC5C523}" srcOrd="0" destOrd="0" presId="urn:microsoft.com/office/officeart/2005/8/layout/orgChart1"/>
    <dgm:cxn modelId="{F4942B3C-811D-428D-9CAE-1648768D79B2}" type="presParOf" srcId="{DDCDD139-8486-4C8E-8ACB-B9A4DCC5C523}" destId="{3C36B547-9755-434E-ACC6-5EEE5F2D6E52}" srcOrd="0" destOrd="0" presId="urn:microsoft.com/office/officeart/2005/8/layout/orgChart1"/>
    <dgm:cxn modelId="{C8879087-599C-4F77-814D-4779A260BE6D}" type="presParOf" srcId="{DDCDD139-8486-4C8E-8ACB-B9A4DCC5C523}" destId="{C1F11375-385A-421F-9CE9-17B4AFD03FAF}" srcOrd="1" destOrd="0" presId="urn:microsoft.com/office/officeart/2005/8/layout/orgChart1"/>
    <dgm:cxn modelId="{2D1AEB1B-E5E6-485C-976E-7DD0EEC6D20B}" type="presParOf" srcId="{90D499DA-C223-4D07-986E-2161CF759898}" destId="{A0850357-4B12-4B42-A224-B305E7E37AC8}" srcOrd="1" destOrd="0" presId="urn:microsoft.com/office/officeart/2005/8/layout/orgChart1"/>
    <dgm:cxn modelId="{F3A42A67-3812-4E68-99D0-79C8E654D122}" type="presParOf" srcId="{90D499DA-C223-4D07-986E-2161CF759898}" destId="{DD58DA59-358D-4859-A446-0270817DF7F1}" srcOrd="2" destOrd="0" presId="urn:microsoft.com/office/officeart/2005/8/layout/orgChart1"/>
    <dgm:cxn modelId="{33BF1A01-7E68-460E-B6AF-72D3D1119969}" type="presParOf" srcId="{6484FB91-21CE-48BC-B4A8-D644F4336E8F}" destId="{31A69AA5-CD3A-405A-8ED2-074DC947C79F}" srcOrd="2" destOrd="0" presId="urn:microsoft.com/office/officeart/2005/8/layout/orgChart1"/>
    <dgm:cxn modelId="{BDFD0875-7EAD-4BEC-999F-C14F3CB46FDB}" type="presParOf" srcId="{6484FB91-21CE-48BC-B4A8-D644F4336E8F}" destId="{E77C7F5D-2451-4712-A74E-0C7637BDEB9A}" srcOrd="3" destOrd="0" presId="urn:microsoft.com/office/officeart/2005/8/layout/orgChart1"/>
    <dgm:cxn modelId="{C7315CAD-3212-4E44-923D-9CA7D439321C}" type="presParOf" srcId="{E77C7F5D-2451-4712-A74E-0C7637BDEB9A}" destId="{95D78778-07E9-4AC8-939B-B071938665FB}" srcOrd="0" destOrd="0" presId="urn:microsoft.com/office/officeart/2005/8/layout/orgChart1"/>
    <dgm:cxn modelId="{A3040A54-C685-4151-AF3C-F58BDC8FA515}" type="presParOf" srcId="{95D78778-07E9-4AC8-939B-B071938665FB}" destId="{022A81BA-4E51-4AE4-9897-2A8E95023EA2}" srcOrd="0" destOrd="0" presId="urn:microsoft.com/office/officeart/2005/8/layout/orgChart1"/>
    <dgm:cxn modelId="{11171697-6FF8-4664-8CA1-ABFE669B2E7C}" type="presParOf" srcId="{95D78778-07E9-4AC8-939B-B071938665FB}" destId="{26B984D4-B7E8-4D6C-B8F5-CCDC1B9A9F9C}" srcOrd="1" destOrd="0" presId="urn:microsoft.com/office/officeart/2005/8/layout/orgChart1"/>
    <dgm:cxn modelId="{BBFC20EF-7708-4957-A14B-7A9FF16D7FF4}" type="presParOf" srcId="{E77C7F5D-2451-4712-A74E-0C7637BDEB9A}" destId="{4956B61D-BAC8-43BA-97ED-6A30CC85FBD1}" srcOrd="1" destOrd="0" presId="urn:microsoft.com/office/officeart/2005/8/layout/orgChart1"/>
    <dgm:cxn modelId="{9524B46B-A585-4010-9E64-FD244DED0512}" type="presParOf" srcId="{E77C7F5D-2451-4712-A74E-0C7637BDEB9A}" destId="{76B62356-B49A-4F20-871B-CAB7C6F3E188}" srcOrd="2" destOrd="0" presId="urn:microsoft.com/office/officeart/2005/8/layout/orgChart1"/>
    <dgm:cxn modelId="{4382A29F-8CF7-4B84-8333-A09930A68C11}" type="presParOf" srcId="{6484FB91-21CE-48BC-B4A8-D644F4336E8F}" destId="{3A4907E8-CAD6-45AC-86A3-F2F534C73931}" srcOrd="4" destOrd="0" presId="urn:microsoft.com/office/officeart/2005/8/layout/orgChart1"/>
    <dgm:cxn modelId="{4E4FEE8F-E036-4EE2-8939-194D8D76AFD1}" type="presParOf" srcId="{6484FB91-21CE-48BC-B4A8-D644F4336E8F}" destId="{22A83E93-FF84-4745-945F-4C12A99A6D74}" srcOrd="5" destOrd="0" presId="urn:microsoft.com/office/officeart/2005/8/layout/orgChart1"/>
    <dgm:cxn modelId="{01AB1925-D6CC-490D-AB2A-9BA6CC2F3229}" type="presParOf" srcId="{22A83E93-FF84-4745-945F-4C12A99A6D74}" destId="{29BB71BE-DFE2-406C-A3E6-D5E8659881F0}" srcOrd="0" destOrd="0" presId="urn:microsoft.com/office/officeart/2005/8/layout/orgChart1"/>
    <dgm:cxn modelId="{FE4E4859-A309-4584-AA70-515C16A82525}" type="presParOf" srcId="{29BB71BE-DFE2-406C-A3E6-D5E8659881F0}" destId="{C23C19BD-E89B-4773-8FCE-38E5B73727AE}" srcOrd="0" destOrd="0" presId="urn:microsoft.com/office/officeart/2005/8/layout/orgChart1"/>
    <dgm:cxn modelId="{FB598D67-CF2E-4DAE-94B4-5F26A22605AC}" type="presParOf" srcId="{29BB71BE-DFE2-406C-A3E6-D5E8659881F0}" destId="{A1962C20-1736-4159-A21C-A8A24E2345BA}" srcOrd="1" destOrd="0" presId="urn:microsoft.com/office/officeart/2005/8/layout/orgChart1"/>
    <dgm:cxn modelId="{7CDF7749-9915-484E-AE4C-B9BE5699A4E9}" type="presParOf" srcId="{22A83E93-FF84-4745-945F-4C12A99A6D74}" destId="{1D8CDFE4-DDE2-4B78-8ADE-DBAD6D164E4D}" srcOrd="1" destOrd="0" presId="urn:microsoft.com/office/officeart/2005/8/layout/orgChart1"/>
    <dgm:cxn modelId="{571F5C9F-A79E-499F-A4A7-F79812EEDD78}" type="presParOf" srcId="{22A83E93-FF84-4745-945F-4C12A99A6D74}" destId="{57B9B270-CA65-48D8-8224-7ED4B66EC049}" srcOrd="2" destOrd="0" presId="urn:microsoft.com/office/officeart/2005/8/layout/orgChart1"/>
    <dgm:cxn modelId="{6A831987-42E5-49D2-A02D-3B94706CC87F}" type="presParOf" srcId="{CD437927-7632-466D-A82F-6B9FE614D438}" destId="{3F68121D-BDED-4C17-B057-CEED9087FC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6CF7C-199B-410B-A87D-AC37FE5F9D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E952C8-7E4A-4CB6-9835-B923BE1CCC37}">
      <dgm:prSet phldrT="[Text]" custT="1"/>
      <dgm:spPr/>
      <dgm:t>
        <a:bodyPr/>
        <a:lstStyle/>
        <a:p>
          <a:r>
            <a:rPr lang="en-US" sz="2800" dirty="0" smtClean="0"/>
            <a:t>Overview</a:t>
          </a:r>
          <a:endParaRPr lang="en-US" sz="2800" dirty="0"/>
        </a:p>
      </dgm:t>
    </dgm:pt>
    <dgm:pt modelId="{2BF76D36-40BF-4C82-9884-F82B28778FC7}" type="parTrans" cxnId="{B2F1B08D-7BC1-45F8-A09B-0BBBBF654584}">
      <dgm:prSet/>
      <dgm:spPr/>
      <dgm:t>
        <a:bodyPr/>
        <a:lstStyle/>
        <a:p>
          <a:endParaRPr lang="en-US" sz="3200"/>
        </a:p>
      </dgm:t>
    </dgm:pt>
    <dgm:pt modelId="{A2A015EF-B3E7-4852-97DD-C5DE4DE198F8}" type="sibTrans" cxnId="{B2F1B08D-7BC1-45F8-A09B-0BBBBF654584}">
      <dgm:prSet/>
      <dgm:spPr/>
      <dgm:t>
        <a:bodyPr/>
        <a:lstStyle/>
        <a:p>
          <a:endParaRPr lang="en-US" sz="3200"/>
        </a:p>
      </dgm:t>
    </dgm:pt>
    <dgm:pt modelId="{4ACEC536-7D41-487E-8F80-FBE4B86031A4}">
      <dgm:prSet phldrT="[Text]" custT="1"/>
      <dgm:spPr/>
      <dgm:t>
        <a:bodyPr/>
        <a:lstStyle/>
        <a:p>
          <a:r>
            <a:rPr lang="en-US" sz="2800" dirty="0" smtClean="0"/>
            <a:t>Hello world</a:t>
          </a:r>
          <a:endParaRPr lang="en-US" sz="2800" dirty="0"/>
        </a:p>
      </dgm:t>
    </dgm:pt>
    <dgm:pt modelId="{748E56D1-3188-44B9-A76D-6EE71B33F410}" type="parTrans" cxnId="{B2508D43-F039-40D0-B629-01560AAFC8AC}">
      <dgm:prSet/>
      <dgm:spPr/>
      <dgm:t>
        <a:bodyPr/>
        <a:lstStyle/>
        <a:p>
          <a:endParaRPr lang="en-US" sz="3200"/>
        </a:p>
      </dgm:t>
    </dgm:pt>
    <dgm:pt modelId="{A9F136D5-48F2-48EB-8E11-1F15C95728C5}" type="sibTrans" cxnId="{B2508D43-F039-40D0-B629-01560AAFC8AC}">
      <dgm:prSet/>
      <dgm:spPr/>
      <dgm:t>
        <a:bodyPr/>
        <a:lstStyle/>
        <a:p>
          <a:endParaRPr lang="en-US" sz="3200"/>
        </a:p>
      </dgm:t>
    </dgm:pt>
    <dgm:pt modelId="{37ECB073-E4C9-41BB-96A4-DAE5CF2D1405}">
      <dgm:prSet phldrT="[Text]" custT="1"/>
      <dgm:spPr/>
      <dgm:t>
        <a:bodyPr/>
        <a:lstStyle/>
        <a:p>
          <a:r>
            <a:rPr lang="en-US" sz="2800" dirty="0" smtClean="0"/>
            <a:t>Tutorial</a:t>
          </a:r>
          <a:endParaRPr lang="en-US" sz="2800" dirty="0"/>
        </a:p>
      </dgm:t>
    </dgm:pt>
    <dgm:pt modelId="{DD5BA4E8-30AA-487C-83CB-F6B2C5DC083B}" type="parTrans" cxnId="{7FBEC574-34E6-4167-9586-8081828F583F}">
      <dgm:prSet/>
      <dgm:spPr/>
      <dgm:t>
        <a:bodyPr/>
        <a:lstStyle/>
        <a:p>
          <a:endParaRPr lang="en-US" sz="3200"/>
        </a:p>
      </dgm:t>
    </dgm:pt>
    <dgm:pt modelId="{7A3B741A-E538-4790-B5E3-EF2573F1BA57}" type="sibTrans" cxnId="{7FBEC574-34E6-4167-9586-8081828F583F}">
      <dgm:prSet/>
      <dgm:spPr/>
      <dgm:t>
        <a:bodyPr/>
        <a:lstStyle/>
        <a:p>
          <a:endParaRPr lang="en-US" sz="3200"/>
        </a:p>
      </dgm:t>
    </dgm:pt>
    <dgm:pt modelId="{D605B8B0-9E9C-48F2-B529-EE22967C3070}">
      <dgm:prSet phldrT="[Text]" custT="1"/>
      <dgm:spPr/>
      <dgm:t>
        <a:bodyPr/>
        <a:lstStyle/>
        <a:p>
          <a:r>
            <a:rPr lang="en-US" sz="2800" dirty="0" smtClean="0"/>
            <a:t>Samples &amp; Examples</a:t>
          </a:r>
          <a:endParaRPr lang="en-US" sz="2800" dirty="0"/>
        </a:p>
      </dgm:t>
    </dgm:pt>
    <dgm:pt modelId="{9EA3D853-B1A8-4485-B5D1-9D655E3EECFB}" type="parTrans" cxnId="{CF4D199C-4B85-4866-9E1A-1829D8B5D4AD}">
      <dgm:prSet/>
      <dgm:spPr/>
      <dgm:t>
        <a:bodyPr/>
        <a:lstStyle/>
        <a:p>
          <a:endParaRPr lang="en-US" sz="3200"/>
        </a:p>
      </dgm:t>
    </dgm:pt>
    <dgm:pt modelId="{B903F215-1853-4EC7-A4FB-58BCD05EC077}" type="sibTrans" cxnId="{CF4D199C-4B85-4866-9E1A-1829D8B5D4AD}">
      <dgm:prSet/>
      <dgm:spPr/>
      <dgm:t>
        <a:bodyPr/>
        <a:lstStyle/>
        <a:p>
          <a:endParaRPr lang="en-US" sz="3200"/>
        </a:p>
      </dgm:t>
    </dgm:pt>
    <dgm:pt modelId="{C1D9FD42-A011-4403-99C0-1E8B60525995}">
      <dgm:prSet phldrT="[Text]" custT="1"/>
      <dgm:spPr/>
      <dgm:t>
        <a:bodyPr/>
        <a:lstStyle/>
        <a:p>
          <a:r>
            <a:rPr lang="en-US" sz="2800" dirty="0" smtClean="0"/>
            <a:t>Conceptual</a:t>
          </a:r>
          <a:endParaRPr lang="en-US" sz="2800" dirty="0"/>
        </a:p>
      </dgm:t>
    </dgm:pt>
    <dgm:pt modelId="{8679BA39-2E69-4DFF-9B9F-E6D6BC53454F}" type="parTrans" cxnId="{67DAE8F3-C60E-48C6-99B7-2266C761D971}">
      <dgm:prSet/>
      <dgm:spPr/>
      <dgm:t>
        <a:bodyPr/>
        <a:lstStyle/>
        <a:p>
          <a:endParaRPr lang="en-US" sz="3200"/>
        </a:p>
      </dgm:t>
    </dgm:pt>
    <dgm:pt modelId="{F28C3869-B64B-42A8-A211-787E5CF53B43}" type="sibTrans" cxnId="{67DAE8F3-C60E-48C6-99B7-2266C761D971}">
      <dgm:prSet/>
      <dgm:spPr/>
      <dgm:t>
        <a:bodyPr/>
        <a:lstStyle/>
        <a:p>
          <a:endParaRPr lang="en-US" sz="3200"/>
        </a:p>
      </dgm:t>
    </dgm:pt>
    <dgm:pt modelId="{D6105686-37E4-4B60-8BC3-716DDECEF71B}">
      <dgm:prSet phldrT="[Text]" custT="1"/>
      <dgm:spPr/>
      <dgm:t>
        <a:bodyPr/>
        <a:lstStyle/>
        <a:p>
          <a:r>
            <a:rPr lang="en-US" sz="2800" dirty="0" smtClean="0"/>
            <a:t>Reference</a:t>
          </a:r>
          <a:endParaRPr lang="en-US" sz="2800" dirty="0"/>
        </a:p>
      </dgm:t>
    </dgm:pt>
    <dgm:pt modelId="{96EAE6F9-C51A-4BE1-BAF6-8BF3DC562675}" type="sibTrans" cxnId="{6A68EB80-32B6-426A-A928-B5B977508F60}">
      <dgm:prSet/>
      <dgm:spPr/>
      <dgm:t>
        <a:bodyPr/>
        <a:lstStyle/>
        <a:p>
          <a:endParaRPr lang="en-US" sz="3200"/>
        </a:p>
      </dgm:t>
    </dgm:pt>
    <dgm:pt modelId="{9AB02E25-E6BE-4D9C-861B-9E37DE9D1D30}" type="parTrans" cxnId="{6A68EB80-32B6-426A-A928-B5B977508F60}">
      <dgm:prSet/>
      <dgm:spPr/>
      <dgm:t>
        <a:bodyPr/>
        <a:lstStyle/>
        <a:p>
          <a:endParaRPr lang="en-US" sz="3200"/>
        </a:p>
      </dgm:t>
    </dgm:pt>
    <dgm:pt modelId="{1FD4AE1A-92E5-4333-9E9F-BABB35B24191}" type="pres">
      <dgm:prSet presAssocID="{77A6CF7C-199B-410B-A87D-AC37FE5F9D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530B19-E118-4F0B-BAF4-C08F4E8CFCEF}" type="pres">
      <dgm:prSet presAssocID="{99E952C8-7E4A-4CB6-9835-B923BE1CCC37}" presName="hierRoot1" presStyleCnt="0">
        <dgm:presLayoutVars>
          <dgm:hierBranch val="init"/>
        </dgm:presLayoutVars>
      </dgm:prSet>
      <dgm:spPr/>
    </dgm:pt>
    <dgm:pt modelId="{CDB34D85-97CC-40BE-A1A6-BC75A4206C01}" type="pres">
      <dgm:prSet presAssocID="{99E952C8-7E4A-4CB6-9835-B923BE1CCC37}" presName="rootComposite1" presStyleCnt="0"/>
      <dgm:spPr/>
    </dgm:pt>
    <dgm:pt modelId="{97DDFB78-8719-45CC-9960-5C117F49A6B9}" type="pres">
      <dgm:prSet presAssocID="{99E952C8-7E4A-4CB6-9835-B923BE1CCC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82941-1332-4869-B12C-C30D5CE30394}" type="pres">
      <dgm:prSet presAssocID="{99E952C8-7E4A-4CB6-9835-B923BE1CCC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5FE0DD1-2B12-4AED-9BC8-CDA55CD42624}" type="pres">
      <dgm:prSet presAssocID="{99E952C8-7E4A-4CB6-9835-B923BE1CCC37}" presName="hierChild2" presStyleCnt="0"/>
      <dgm:spPr/>
    </dgm:pt>
    <dgm:pt modelId="{4392D712-73AB-40C6-BABD-081C391415DE}" type="pres">
      <dgm:prSet presAssocID="{748E56D1-3188-44B9-A76D-6EE71B33F41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CABEDC9-6031-4C95-8CBC-6EBA0027D694}" type="pres">
      <dgm:prSet presAssocID="{4ACEC536-7D41-487E-8F80-FBE4B86031A4}" presName="hierRoot2" presStyleCnt="0">
        <dgm:presLayoutVars>
          <dgm:hierBranch val="init"/>
        </dgm:presLayoutVars>
      </dgm:prSet>
      <dgm:spPr/>
    </dgm:pt>
    <dgm:pt modelId="{B945C845-0271-4CEE-A874-F01BF018AAD2}" type="pres">
      <dgm:prSet presAssocID="{4ACEC536-7D41-487E-8F80-FBE4B86031A4}" presName="rootComposite" presStyleCnt="0"/>
      <dgm:spPr/>
    </dgm:pt>
    <dgm:pt modelId="{F1810A94-B9B5-433A-A3C6-8BCAACAC1EFA}" type="pres">
      <dgm:prSet presAssocID="{4ACEC536-7D41-487E-8F80-FBE4B86031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60BFB9-C3D6-44C2-BE38-B03D4FFF6AEE}" type="pres">
      <dgm:prSet presAssocID="{4ACEC536-7D41-487E-8F80-FBE4B86031A4}" presName="rootConnector" presStyleLbl="node2" presStyleIdx="0" presStyleCnt="3"/>
      <dgm:spPr/>
      <dgm:t>
        <a:bodyPr/>
        <a:lstStyle/>
        <a:p>
          <a:endParaRPr lang="en-US"/>
        </a:p>
      </dgm:t>
    </dgm:pt>
    <dgm:pt modelId="{ADFCD32E-BE43-4B88-B773-8413E89B2843}" type="pres">
      <dgm:prSet presAssocID="{4ACEC536-7D41-487E-8F80-FBE4B86031A4}" presName="hierChild4" presStyleCnt="0"/>
      <dgm:spPr/>
    </dgm:pt>
    <dgm:pt modelId="{1D587D06-73C9-4E7C-AF07-ADD5DB6927DA}" type="pres">
      <dgm:prSet presAssocID="{9EA3D853-B1A8-4485-B5D1-9D655E3EECFB}" presName="Name37" presStyleLbl="parChTrans1D3" presStyleIdx="0" presStyleCnt="2"/>
      <dgm:spPr/>
      <dgm:t>
        <a:bodyPr/>
        <a:lstStyle/>
        <a:p>
          <a:endParaRPr lang="en-US"/>
        </a:p>
      </dgm:t>
    </dgm:pt>
    <dgm:pt modelId="{6D16B60F-CF85-4997-AA96-2CDD62F3FE93}" type="pres">
      <dgm:prSet presAssocID="{D605B8B0-9E9C-48F2-B529-EE22967C3070}" presName="hierRoot2" presStyleCnt="0">
        <dgm:presLayoutVars>
          <dgm:hierBranch val="init"/>
        </dgm:presLayoutVars>
      </dgm:prSet>
      <dgm:spPr/>
    </dgm:pt>
    <dgm:pt modelId="{CF6BD935-EBAD-4711-8176-7BD2EB3C0468}" type="pres">
      <dgm:prSet presAssocID="{D605B8B0-9E9C-48F2-B529-EE22967C3070}" presName="rootComposite" presStyleCnt="0"/>
      <dgm:spPr/>
    </dgm:pt>
    <dgm:pt modelId="{BDED7872-C83C-45AA-BFDC-1BD56CA7CAB2}" type="pres">
      <dgm:prSet presAssocID="{D605B8B0-9E9C-48F2-B529-EE22967C307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44F951-A2A0-4978-9137-7F45AECA60CB}" type="pres">
      <dgm:prSet presAssocID="{D605B8B0-9E9C-48F2-B529-EE22967C3070}" presName="rootConnector" presStyleLbl="node3" presStyleIdx="0" presStyleCnt="2"/>
      <dgm:spPr/>
      <dgm:t>
        <a:bodyPr/>
        <a:lstStyle/>
        <a:p>
          <a:endParaRPr lang="en-US"/>
        </a:p>
      </dgm:t>
    </dgm:pt>
    <dgm:pt modelId="{6A2927B8-7183-4709-9A03-B80EB20A4F4B}" type="pres">
      <dgm:prSet presAssocID="{D605B8B0-9E9C-48F2-B529-EE22967C3070}" presName="hierChild4" presStyleCnt="0"/>
      <dgm:spPr/>
    </dgm:pt>
    <dgm:pt modelId="{018CC145-EEA2-4E08-9539-4E24FC6EAED5}" type="pres">
      <dgm:prSet presAssocID="{D605B8B0-9E9C-48F2-B529-EE22967C3070}" presName="hierChild5" presStyleCnt="0"/>
      <dgm:spPr/>
    </dgm:pt>
    <dgm:pt modelId="{A1FC161D-DA6B-4B87-B2C3-3EE705206177}" type="pres">
      <dgm:prSet presAssocID="{4ACEC536-7D41-487E-8F80-FBE4B86031A4}" presName="hierChild5" presStyleCnt="0"/>
      <dgm:spPr/>
    </dgm:pt>
    <dgm:pt modelId="{A8065992-A1B3-4B68-A79C-694AD1D97BCE}" type="pres">
      <dgm:prSet presAssocID="{DD5BA4E8-30AA-487C-83CB-F6B2C5DC083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CBF064B-E210-44D1-9E1E-390368BC4D6B}" type="pres">
      <dgm:prSet presAssocID="{37ECB073-E4C9-41BB-96A4-DAE5CF2D1405}" presName="hierRoot2" presStyleCnt="0">
        <dgm:presLayoutVars>
          <dgm:hierBranch val="init"/>
        </dgm:presLayoutVars>
      </dgm:prSet>
      <dgm:spPr/>
    </dgm:pt>
    <dgm:pt modelId="{0050E569-BD8A-4246-B2F2-15FA59C33B0D}" type="pres">
      <dgm:prSet presAssocID="{37ECB073-E4C9-41BB-96A4-DAE5CF2D1405}" presName="rootComposite" presStyleCnt="0"/>
      <dgm:spPr/>
    </dgm:pt>
    <dgm:pt modelId="{A3DC7B82-FD12-406D-9F78-52C97EEC9D53}" type="pres">
      <dgm:prSet presAssocID="{37ECB073-E4C9-41BB-96A4-DAE5CF2D140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D0475-1072-4BC4-88EA-24CC95F3108D}" type="pres">
      <dgm:prSet presAssocID="{37ECB073-E4C9-41BB-96A4-DAE5CF2D140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C64D36E-FACD-4F85-9F63-AF8394FF1A6B}" type="pres">
      <dgm:prSet presAssocID="{37ECB073-E4C9-41BB-96A4-DAE5CF2D1405}" presName="hierChild4" presStyleCnt="0"/>
      <dgm:spPr/>
    </dgm:pt>
    <dgm:pt modelId="{7FE7CEBE-0E70-4A69-BCC7-B533C0F57DCC}" type="pres">
      <dgm:prSet presAssocID="{8679BA39-2E69-4DFF-9B9F-E6D6BC53454F}" presName="Name37" presStyleLbl="parChTrans1D3" presStyleIdx="1" presStyleCnt="2"/>
      <dgm:spPr/>
      <dgm:t>
        <a:bodyPr/>
        <a:lstStyle/>
        <a:p>
          <a:endParaRPr lang="en-US"/>
        </a:p>
      </dgm:t>
    </dgm:pt>
    <dgm:pt modelId="{3324BE74-2A97-4281-9E31-293D1B7A6BB6}" type="pres">
      <dgm:prSet presAssocID="{C1D9FD42-A011-4403-99C0-1E8B60525995}" presName="hierRoot2" presStyleCnt="0">
        <dgm:presLayoutVars>
          <dgm:hierBranch val="init"/>
        </dgm:presLayoutVars>
      </dgm:prSet>
      <dgm:spPr/>
    </dgm:pt>
    <dgm:pt modelId="{53B42B20-1E2B-41AB-9822-808AEC39CE44}" type="pres">
      <dgm:prSet presAssocID="{C1D9FD42-A011-4403-99C0-1E8B60525995}" presName="rootComposite" presStyleCnt="0"/>
      <dgm:spPr/>
    </dgm:pt>
    <dgm:pt modelId="{BB61DE59-98F5-49C8-A1E9-44C60AB5A2AC}" type="pres">
      <dgm:prSet presAssocID="{C1D9FD42-A011-4403-99C0-1E8B6052599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07433-F582-4272-8ABE-4FB3D7E486C9}" type="pres">
      <dgm:prSet presAssocID="{C1D9FD42-A011-4403-99C0-1E8B60525995}" presName="rootConnector" presStyleLbl="node3" presStyleIdx="1" presStyleCnt="2"/>
      <dgm:spPr/>
      <dgm:t>
        <a:bodyPr/>
        <a:lstStyle/>
        <a:p>
          <a:endParaRPr lang="en-US"/>
        </a:p>
      </dgm:t>
    </dgm:pt>
    <dgm:pt modelId="{CD826100-8C4F-44B6-BA7F-C280B5CE4307}" type="pres">
      <dgm:prSet presAssocID="{C1D9FD42-A011-4403-99C0-1E8B60525995}" presName="hierChild4" presStyleCnt="0"/>
      <dgm:spPr/>
    </dgm:pt>
    <dgm:pt modelId="{88CFC2D0-1967-4A58-9E5D-EFAE2A5FB018}" type="pres">
      <dgm:prSet presAssocID="{C1D9FD42-A011-4403-99C0-1E8B60525995}" presName="hierChild5" presStyleCnt="0"/>
      <dgm:spPr/>
    </dgm:pt>
    <dgm:pt modelId="{50EC1528-5AD1-4B5C-B663-026AC8552F12}" type="pres">
      <dgm:prSet presAssocID="{37ECB073-E4C9-41BB-96A4-DAE5CF2D1405}" presName="hierChild5" presStyleCnt="0"/>
      <dgm:spPr/>
    </dgm:pt>
    <dgm:pt modelId="{795896B3-1A9C-478C-A95E-07D2C196629B}" type="pres">
      <dgm:prSet presAssocID="{9AB02E25-E6BE-4D9C-861B-9E37DE9D1D3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9F522DE-2F30-4743-9DA5-52D97AE356E2}" type="pres">
      <dgm:prSet presAssocID="{D6105686-37E4-4B60-8BC3-716DDECEF71B}" presName="hierRoot2" presStyleCnt="0">
        <dgm:presLayoutVars>
          <dgm:hierBranch val="init"/>
        </dgm:presLayoutVars>
      </dgm:prSet>
      <dgm:spPr/>
    </dgm:pt>
    <dgm:pt modelId="{9538B706-9536-4D02-AFB7-4D1F663F2635}" type="pres">
      <dgm:prSet presAssocID="{D6105686-37E4-4B60-8BC3-716DDECEF71B}" presName="rootComposite" presStyleCnt="0"/>
      <dgm:spPr/>
    </dgm:pt>
    <dgm:pt modelId="{DE33A5BC-C320-4197-AA72-839D269F0E3C}" type="pres">
      <dgm:prSet presAssocID="{D6105686-37E4-4B60-8BC3-716DDECEF71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E95D3-8BDE-4DF5-AF26-A109F9C73DFF}" type="pres">
      <dgm:prSet presAssocID="{D6105686-37E4-4B60-8BC3-716DDECEF71B}" presName="rootConnector" presStyleLbl="node2" presStyleIdx="2" presStyleCnt="3"/>
      <dgm:spPr/>
      <dgm:t>
        <a:bodyPr/>
        <a:lstStyle/>
        <a:p>
          <a:endParaRPr lang="en-US"/>
        </a:p>
      </dgm:t>
    </dgm:pt>
    <dgm:pt modelId="{0353F913-5FA3-45BE-BAFB-4DC1277336AC}" type="pres">
      <dgm:prSet presAssocID="{D6105686-37E4-4B60-8BC3-716DDECEF71B}" presName="hierChild4" presStyleCnt="0"/>
      <dgm:spPr/>
    </dgm:pt>
    <dgm:pt modelId="{087ED37E-CBD7-4FEA-966B-F9B6E2D9DA7D}" type="pres">
      <dgm:prSet presAssocID="{D6105686-37E4-4B60-8BC3-716DDECEF71B}" presName="hierChild5" presStyleCnt="0"/>
      <dgm:spPr/>
    </dgm:pt>
    <dgm:pt modelId="{67F28D16-6BDC-4486-9B4F-1F92635A6289}" type="pres">
      <dgm:prSet presAssocID="{99E952C8-7E4A-4CB6-9835-B923BE1CCC37}" presName="hierChild3" presStyleCnt="0"/>
      <dgm:spPr/>
    </dgm:pt>
  </dgm:ptLst>
  <dgm:cxnLst>
    <dgm:cxn modelId="{A0296755-E2C3-47E4-8A48-6AC798886F8F}" type="presOf" srcId="{4ACEC536-7D41-487E-8F80-FBE4B86031A4}" destId="{F1810A94-B9B5-433A-A3C6-8BCAACAC1EFA}" srcOrd="0" destOrd="0" presId="urn:microsoft.com/office/officeart/2005/8/layout/orgChart1"/>
    <dgm:cxn modelId="{2002270F-ED54-4F0F-8574-9C30BD6D2B96}" type="presOf" srcId="{D6105686-37E4-4B60-8BC3-716DDECEF71B}" destId="{12AE95D3-8BDE-4DF5-AF26-A109F9C73DFF}" srcOrd="1" destOrd="0" presId="urn:microsoft.com/office/officeart/2005/8/layout/orgChart1"/>
    <dgm:cxn modelId="{6A68EB80-32B6-426A-A928-B5B977508F60}" srcId="{99E952C8-7E4A-4CB6-9835-B923BE1CCC37}" destId="{D6105686-37E4-4B60-8BC3-716DDECEF71B}" srcOrd="2" destOrd="0" parTransId="{9AB02E25-E6BE-4D9C-861B-9E37DE9D1D30}" sibTransId="{96EAE6F9-C51A-4BE1-BAF6-8BF3DC562675}"/>
    <dgm:cxn modelId="{B2508D43-F039-40D0-B629-01560AAFC8AC}" srcId="{99E952C8-7E4A-4CB6-9835-B923BE1CCC37}" destId="{4ACEC536-7D41-487E-8F80-FBE4B86031A4}" srcOrd="0" destOrd="0" parTransId="{748E56D1-3188-44B9-A76D-6EE71B33F410}" sibTransId="{A9F136D5-48F2-48EB-8E11-1F15C95728C5}"/>
    <dgm:cxn modelId="{14942E31-EB8D-4EC0-838B-66B1E5E1CA90}" type="presOf" srcId="{DD5BA4E8-30AA-487C-83CB-F6B2C5DC083B}" destId="{A8065992-A1B3-4B68-A79C-694AD1D97BCE}" srcOrd="0" destOrd="0" presId="urn:microsoft.com/office/officeart/2005/8/layout/orgChart1"/>
    <dgm:cxn modelId="{B2F1B08D-7BC1-45F8-A09B-0BBBBF654584}" srcId="{77A6CF7C-199B-410B-A87D-AC37FE5F9D24}" destId="{99E952C8-7E4A-4CB6-9835-B923BE1CCC37}" srcOrd="0" destOrd="0" parTransId="{2BF76D36-40BF-4C82-9884-F82B28778FC7}" sibTransId="{A2A015EF-B3E7-4852-97DD-C5DE4DE198F8}"/>
    <dgm:cxn modelId="{67DAE8F3-C60E-48C6-99B7-2266C761D971}" srcId="{37ECB073-E4C9-41BB-96A4-DAE5CF2D1405}" destId="{C1D9FD42-A011-4403-99C0-1E8B60525995}" srcOrd="0" destOrd="0" parTransId="{8679BA39-2E69-4DFF-9B9F-E6D6BC53454F}" sibTransId="{F28C3869-B64B-42A8-A211-787E5CF53B43}"/>
    <dgm:cxn modelId="{0D3BD936-958F-49CC-846E-7FC987ACBD5D}" type="presOf" srcId="{C1D9FD42-A011-4403-99C0-1E8B60525995}" destId="{BB61DE59-98F5-49C8-A1E9-44C60AB5A2AC}" srcOrd="0" destOrd="0" presId="urn:microsoft.com/office/officeart/2005/8/layout/orgChart1"/>
    <dgm:cxn modelId="{206FB392-CB0E-4FC5-83C7-BD73D8906B41}" type="presOf" srcId="{D605B8B0-9E9C-48F2-B529-EE22967C3070}" destId="{BDED7872-C83C-45AA-BFDC-1BD56CA7CAB2}" srcOrd="0" destOrd="0" presId="urn:microsoft.com/office/officeart/2005/8/layout/orgChart1"/>
    <dgm:cxn modelId="{7FCA5833-38A4-4407-98BE-2488A8971A2B}" type="presOf" srcId="{9AB02E25-E6BE-4D9C-861B-9E37DE9D1D30}" destId="{795896B3-1A9C-478C-A95E-07D2C196629B}" srcOrd="0" destOrd="0" presId="urn:microsoft.com/office/officeart/2005/8/layout/orgChart1"/>
    <dgm:cxn modelId="{B8426BF2-C8F2-4536-875D-830F3FB670C4}" type="presOf" srcId="{37ECB073-E4C9-41BB-96A4-DAE5CF2D1405}" destId="{A3DC7B82-FD12-406D-9F78-52C97EEC9D53}" srcOrd="0" destOrd="0" presId="urn:microsoft.com/office/officeart/2005/8/layout/orgChart1"/>
    <dgm:cxn modelId="{A9282E3A-9A85-4F64-AC3D-871CDE1C82FB}" type="presOf" srcId="{37ECB073-E4C9-41BB-96A4-DAE5CF2D1405}" destId="{D10D0475-1072-4BC4-88EA-24CC95F3108D}" srcOrd="1" destOrd="0" presId="urn:microsoft.com/office/officeart/2005/8/layout/orgChart1"/>
    <dgm:cxn modelId="{A19F9D96-DBD3-45B1-87E5-1879CF86A18A}" type="presOf" srcId="{9EA3D853-B1A8-4485-B5D1-9D655E3EECFB}" destId="{1D587D06-73C9-4E7C-AF07-ADD5DB6927DA}" srcOrd="0" destOrd="0" presId="urn:microsoft.com/office/officeart/2005/8/layout/orgChart1"/>
    <dgm:cxn modelId="{B82E73FD-F68D-447E-BFFD-6C8AB184D58B}" type="presOf" srcId="{748E56D1-3188-44B9-A76D-6EE71B33F410}" destId="{4392D712-73AB-40C6-BABD-081C391415DE}" srcOrd="0" destOrd="0" presId="urn:microsoft.com/office/officeart/2005/8/layout/orgChart1"/>
    <dgm:cxn modelId="{E7FB66F5-20AF-4B5C-A2D2-570DFF9BB98E}" type="presOf" srcId="{8679BA39-2E69-4DFF-9B9F-E6D6BC53454F}" destId="{7FE7CEBE-0E70-4A69-BCC7-B533C0F57DCC}" srcOrd="0" destOrd="0" presId="urn:microsoft.com/office/officeart/2005/8/layout/orgChart1"/>
    <dgm:cxn modelId="{D8DEAEA8-A55C-4AEF-9AEF-358E95C23576}" type="presOf" srcId="{4ACEC536-7D41-487E-8F80-FBE4B86031A4}" destId="{D060BFB9-C3D6-44C2-BE38-B03D4FFF6AEE}" srcOrd="1" destOrd="0" presId="urn:microsoft.com/office/officeart/2005/8/layout/orgChart1"/>
    <dgm:cxn modelId="{27552343-3ACC-4C1A-B52F-0393332647F3}" type="presOf" srcId="{C1D9FD42-A011-4403-99C0-1E8B60525995}" destId="{51707433-F582-4272-8ABE-4FB3D7E486C9}" srcOrd="1" destOrd="0" presId="urn:microsoft.com/office/officeart/2005/8/layout/orgChart1"/>
    <dgm:cxn modelId="{35D77A62-C4C6-42B0-849C-1FF230A342F3}" type="presOf" srcId="{D605B8B0-9E9C-48F2-B529-EE22967C3070}" destId="{AF44F951-A2A0-4978-9137-7F45AECA60CB}" srcOrd="1" destOrd="0" presId="urn:microsoft.com/office/officeart/2005/8/layout/orgChart1"/>
    <dgm:cxn modelId="{CF4D199C-4B85-4866-9E1A-1829D8B5D4AD}" srcId="{4ACEC536-7D41-487E-8F80-FBE4B86031A4}" destId="{D605B8B0-9E9C-48F2-B529-EE22967C3070}" srcOrd="0" destOrd="0" parTransId="{9EA3D853-B1A8-4485-B5D1-9D655E3EECFB}" sibTransId="{B903F215-1853-4EC7-A4FB-58BCD05EC077}"/>
    <dgm:cxn modelId="{7FBEC574-34E6-4167-9586-8081828F583F}" srcId="{99E952C8-7E4A-4CB6-9835-B923BE1CCC37}" destId="{37ECB073-E4C9-41BB-96A4-DAE5CF2D1405}" srcOrd="1" destOrd="0" parTransId="{DD5BA4E8-30AA-487C-83CB-F6B2C5DC083B}" sibTransId="{7A3B741A-E538-4790-B5E3-EF2573F1BA57}"/>
    <dgm:cxn modelId="{7E52A94F-23EC-4A13-9AA1-FCFDD079C9B6}" type="presOf" srcId="{99E952C8-7E4A-4CB6-9835-B923BE1CCC37}" destId="{B1082941-1332-4869-B12C-C30D5CE30394}" srcOrd="1" destOrd="0" presId="urn:microsoft.com/office/officeart/2005/8/layout/orgChart1"/>
    <dgm:cxn modelId="{54A4744B-221B-4DB9-B30E-A9D0C1662D59}" type="presOf" srcId="{77A6CF7C-199B-410B-A87D-AC37FE5F9D24}" destId="{1FD4AE1A-92E5-4333-9E9F-BABB35B24191}" srcOrd="0" destOrd="0" presId="urn:microsoft.com/office/officeart/2005/8/layout/orgChart1"/>
    <dgm:cxn modelId="{386289D6-0F67-4F23-942B-E6D5752A11CD}" type="presOf" srcId="{D6105686-37E4-4B60-8BC3-716DDECEF71B}" destId="{DE33A5BC-C320-4197-AA72-839D269F0E3C}" srcOrd="0" destOrd="0" presId="urn:microsoft.com/office/officeart/2005/8/layout/orgChart1"/>
    <dgm:cxn modelId="{C1A6A05F-FF3D-4629-9742-034CBB200938}" type="presOf" srcId="{99E952C8-7E4A-4CB6-9835-B923BE1CCC37}" destId="{97DDFB78-8719-45CC-9960-5C117F49A6B9}" srcOrd="0" destOrd="0" presId="urn:microsoft.com/office/officeart/2005/8/layout/orgChart1"/>
    <dgm:cxn modelId="{9EDB087B-24C2-41B2-81E9-E99F2CC55441}" type="presParOf" srcId="{1FD4AE1A-92E5-4333-9E9F-BABB35B24191}" destId="{2E530B19-E118-4F0B-BAF4-C08F4E8CFCEF}" srcOrd="0" destOrd="0" presId="urn:microsoft.com/office/officeart/2005/8/layout/orgChart1"/>
    <dgm:cxn modelId="{268F61B1-1613-4252-9F61-8F859A13BDBF}" type="presParOf" srcId="{2E530B19-E118-4F0B-BAF4-C08F4E8CFCEF}" destId="{CDB34D85-97CC-40BE-A1A6-BC75A4206C01}" srcOrd="0" destOrd="0" presId="urn:microsoft.com/office/officeart/2005/8/layout/orgChart1"/>
    <dgm:cxn modelId="{61B0DD02-F8B8-42B6-8637-B85C7C6071B7}" type="presParOf" srcId="{CDB34D85-97CC-40BE-A1A6-BC75A4206C01}" destId="{97DDFB78-8719-45CC-9960-5C117F49A6B9}" srcOrd="0" destOrd="0" presId="urn:microsoft.com/office/officeart/2005/8/layout/orgChart1"/>
    <dgm:cxn modelId="{9D66CF74-E7D8-4973-B57F-467A6E114ECA}" type="presParOf" srcId="{CDB34D85-97CC-40BE-A1A6-BC75A4206C01}" destId="{B1082941-1332-4869-B12C-C30D5CE30394}" srcOrd="1" destOrd="0" presId="urn:microsoft.com/office/officeart/2005/8/layout/orgChart1"/>
    <dgm:cxn modelId="{3AC42FA2-5641-4BC1-8AA2-ACAC7A5D3727}" type="presParOf" srcId="{2E530B19-E118-4F0B-BAF4-C08F4E8CFCEF}" destId="{A5FE0DD1-2B12-4AED-9BC8-CDA55CD42624}" srcOrd="1" destOrd="0" presId="urn:microsoft.com/office/officeart/2005/8/layout/orgChart1"/>
    <dgm:cxn modelId="{FDD1B3F3-2B8F-4E6C-961E-165CD898AD61}" type="presParOf" srcId="{A5FE0DD1-2B12-4AED-9BC8-CDA55CD42624}" destId="{4392D712-73AB-40C6-BABD-081C391415DE}" srcOrd="0" destOrd="0" presId="urn:microsoft.com/office/officeart/2005/8/layout/orgChart1"/>
    <dgm:cxn modelId="{D74DEC7B-D8C0-46BD-BA7F-823A974F0E5C}" type="presParOf" srcId="{A5FE0DD1-2B12-4AED-9BC8-CDA55CD42624}" destId="{1CABEDC9-6031-4C95-8CBC-6EBA0027D694}" srcOrd="1" destOrd="0" presId="urn:microsoft.com/office/officeart/2005/8/layout/orgChart1"/>
    <dgm:cxn modelId="{61A9B89A-0543-4BE5-8C8B-17FFBCF7F26E}" type="presParOf" srcId="{1CABEDC9-6031-4C95-8CBC-6EBA0027D694}" destId="{B945C845-0271-4CEE-A874-F01BF018AAD2}" srcOrd="0" destOrd="0" presId="urn:microsoft.com/office/officeart/2005/8/layout/orgChart1"/>
    <dgm:cxn modelId="{B1878D25-7D12-4A29-B3F0-FA2C03E17624}" type="presParOf" srcId="{B945C845-0271-4CEE-A874-F01BF018AAD2}" destId="{F1810A94-B9B5-433A-A3C6-8BCAACAC1EFA}" srcOrd="0" destOrd="0" presId="urn:microsoft.com/office/officeart/2005/8/layout/orgChart1"/>
    <dgm:cxn modelId="{ACDD53CA-2BE1-4492-A062-B5351C89ED02}" type="presParOf" srcId="{B945C845-0271-4CEE-A874-F01BF018AAD2}" destId="{D060BFB9-C3D6-44C2-BE38-B03D4FFF6AEE}" srcOrd="1" destOrd="0" presId="urn:microsoft.com/office/officeart/2005/8/layout/orgChart1"/>
    <dgm:cxn modelId="{2ACF906C-F036-453C-A994-894983D69939}" type="presParOf" srcId="{1CABEDC9-6031-4C95-8CBC-6EBA0027D694}" destId="{ADFCD32E-BE43-4B88-B773-8413E89B2843}" srcOrd="1" destOrd="0" presId="urn:microsoft.com/office/officeart/2005/8/layout/orgChart1"/>
    <dgm:cxn modelId="{87E60086-4E02-460F-AF74-9B573CD2ACE7}" type="presParOf" srcId="{ADFCD32E-BE43-4B88-B773-8413E89B2843}" destId="{1D587D06-73C9-4E7C-AF07-ADD5DB6927DA}" srcOrd="0" destOrd="0" presId="urn:microsoft.com/office/officeart/2005/8/layout/orgChart1"/>
    <dgm:cxn modelId="{752AC4BC-0C6C-42AE-886D-C9BAE2F594AF}" type="presParOf" srcId="{ADFCD32E-BE43-4B88-B773-8413E89B2843}" destId="{6D16B60F-CF85-4997-AA96-2CDD62F3FE93}" srcOrd="1" destOrd="0" presId="urn:microsoft.com/office/officeart/2005/8/layout/orgChart1"/>
    <dgm:cxn modelId="{3137DF91-06AC-4340-91DF-41D1C1F59FA0}" type="presParOf" srcId="{6D16B60F-CF85-4997-AA96-2CDD62F3FE93}" destId="{CF6BD935-EBAD-4711-8176-7BD2EB3C0468}" srcOrd="0" destOrd="0" presId="urn:microsoft.com/office/officeart/2005/8/layout/orgChart1"/>
    <dgm:cxn modelId="{0F94127B-39B6-454D-A6FB-E0A7A63A4538}" type="presParOf" srcId="{CF6BD935-EBAD-4711-8176-7BD2EB3C0468}" destId="{BDED7872-C83C-45AA-BFDC-1BD56CA7CAB2}" srcOrd="0" destOrd="0" presId="urn:microsoft.com/office/officeart/2005/8/layout/orgChart1"/>
    <dgm:cxn modelId="{03FEC9F0-B64A-4A1F-B9F8-56ADFBB5CB7E}" type="presParOf" srcId="{CF6BD935-EBAD-4711-8176-7BD2EB3C0468}" destId="{AF44F951-A2A0-4978-9137-7F45AECA60CB}" srcOrd="1" destOrd="0" presId="urn:microsoft.com/office/officeart/2005/8/layout/orgChart1"/>
    <dgm:cxn modelId="{98D1DF49-CE5A-4792-95C7-F11BA32DF894}" type="presParOf" srcId="{6D16B60F-CF85-4997-AA96-2CDD62F3FE93}" destId="{6A2927B8-7183-4709-9A03-B80EB20A4F4B}" srcOrd="1" destOrd="0" presId="urn:microsoft.com/office/officeart/2005/8/layout/orgChart1"/>
    <dgm:cxn modelId="{D19441C1-BA61-4C75-AE63-773C4E700009}" type="presParOf" srcId="{6D16B60F-CF85-4997-AA96-2CDD62F3FE93}" destId="{018CC145-EEA2-4E08-9539-4E24FC6EAED5}" srcOrd="2" destOrd="0" presId="urn:microsoft.com/office/officeart/2005/8/layout/orgChart1"/>
    <dgm:cxn modelId="{5BC7291F-7A49-4AAB-921F-BD9C472FBC19}" type="presParOf" srcId="{1CABEDC9-6031-4C95-8CBC-6EBA0027D694}" destId="{A1FC161D-DA6B-4B87-B2C3-3EE705206177}" srcOrd="2" destOrd="0" presId="urn:microsoft.com/office/officeart/2005/8/layout/orgChart1"/>
    <dgm:cxn modelId="{3865BD10-12BA-4444-B415-7169023CC8B4}" type="presParOf" srcId="{A5FE0DD1-2B12-4AED-9BC8-CDA55CD42624}" destId="{A8065992-A1B3-4B68-A79C-694AD1D97BCE}" srcOrd="2" destOrd="0" presId="urn:microsoft.com/office/officeart/2005/8/layout/orgChart1"/>
    <dgm:cxn modelId="{4322EC12-6923-42DE-97F8-82E7DDE1F9DF}" type="presParOf" srcId="{A5FE0DD1-2B12-4AED-9BC8-CDA55CD42624}" destId="{ECBF064B-E210-44D1-9E1E-390368BC4D6B}" srcOrd="3" destOrd="0" presId="urn:microsoft.com/office/officeart/2005/8/layout/orgChart1"/>
    <dgm:cxn modelId="{56ADC093-38B9-49A3-BB1A-E8A0322B7277}" type="presParOf" srcId="{ECBF064B-E210-44D1-9E1E-390368BC4D6B}" destId="{0050E569-BD8A-4246-B2F2-15FA59C33B0D}" srcOrd="0" destOrd="0" presId="urn:microsoft.com/office/officeart/2005/8/layout/orgChart1"/>
    <dgm:cxn modelId="{B05AE55A-38F4-4F9D-901B-E23E2321A888}" type="presParOf" srcId="{0050E569-BD8A-4246-B2F2-15FA59C33B0D}" destId="{A3DC7B82-FD12-406D-9F78-52C97EEC9D53}" srcOrd="0" destOrd="0" presId="urn:microsoft.com/office/officeart/2005/8/layout/orgChart1"/>
    <dgm:cxn modelId="{2A209E98-960D-4989-A729-2906A0FFEECD}" type="presParOf" srcId="{0050E569-BD8A-4246-B2F2-15FA59C33B0D}" destId="{D10D0475-1072-4BC4-88EA-24CC95F3108D}" srcOrd="1" destOrd="0" presId="urn:microsoft.com/office/officeart/2005/8/layout/orgChart1"/>
    <dgm:cxn modelId="{41FBE454-79BA-48DB-97AB-4D9026359D72}" type="presParOf" srcId="{ECBF064B-E210-44D1-9E1E-390368BC4D6B}" destId="{3C64D36E-FACD-4F85-9F63-AF8394FF1A6B}" srcOrd="1" destOrd="0" presId="urn:microsoft.com/office/officeart/2005/8/layout/orgChart1"/>
    <dgm:cxn modelId="{EFB42317-759A-43C7-896E-96E0BDB57D9A}" type="presParOf" srcId="{3C64D36E-FACD-4F85-9F63-AF8394FF1A6B}" destId="{7FE7CEBE-0E70-4A69-BCC7-B533C0F57DCC}" srcOrd="0" destOrd="0" presId="urn:microsoft.com/office/officeart/2005/8/layout/orgChart1"/>
    <dgm:cxn modelId="{A4E41D59-FE5C-430A-B82B-941034B5F423}" type="presParOf" srcId="{3C64D36E-FACD-4F85-9F63-AF8394FF1A6B}" destId="{3324BE74-2A97-4281-9E31-293D1B7A6BB6}" srcOrd="1" destOrd="0" presId="urn:microsoft.com/office/officeart/2005/8/layout/orgChart1"/>
    <dgm:cxn modelId="{4030A7E0-D32F-4E0E-B234-29870E991CFA}" type="presParOf" srcId="{3324BE74-2A97-4281-9E31-293D1B7A6BB6}" destId="{53B42B20-1E2B-41AB-9822-808AEC39CE44}" srcOrd="0" destOrd="0" presId="urn:microsoft.com/office/officeart/2005/8/layout/orgChart1"/>
    <dgm:cxn modelId="{C71FD4A3-ABB4-436A-9517-729C0757A35A}" type="presParOf" srcId="{53B42B20-1E2B-41AB-9822-808AEC39CE44}" destId="{BB61DE59-98F5-49C8-A1E9-44C60AB5A2AC}" srcOrd="0" destOrd="0" presId="urn:microsoft.com/office/officeart/2005/8/layout/orgChart1"/>
    <dgm:cxn modelId="{686A5C72-8C89-4933-8167-9A1ACDA9B0BF}" type="presParOf" srcId="{53B42B20-1E2B-41AB-9822-808AEC39CE44}" destId="{51707433-F582-4272-8ABE-4FB3D7E486C9}" srcOrd="1" destOrd="0" presId="urn:microsoft.com/office/officeart/2005/8/layout/orgChart1"/>
    <dgm:cxn modelId="{C921CE8D-9C45-4151-B2E9-C3F0A0F41FF7}" type="presParOf" srcId="{3324BE74-2A97-4281-9E31-293D1B7A6BB6}" destId="{CD826100-8C4F-44B6-BA7F-C280B5CE4307}" srcOrd="1" destOrd="0" presId="urn:microsoft.com/office/officeart/2005/8/layout/orgChart1"/>
    <dgm:cxn modelId="{A45B90E6-1C8A-4F44-B374-014EC57A551F}" type="presParOf" srcId="{3324BE74-2A97-4281-9E31-293D1B7A6BB6}" destId="{88CFC2D0-1967-4A58-9E5D-EFAE2A5FB018}" srcOrd="2" destOrd="0" presId="urn:microsoft.com/office/officeart/2005/8/layout/orgChart1"/>
    <dgm:cxn modelId="{5E005E80-D9F9-46B5-99A0-7210904BDD62}" type="presParOf" srcId="{ECBF064B-E210-44D1-9E1E-390368BC4D6B}" destId="{50EC1528-5AD1-4B5C-B663-026AC8552F12}" srcOrd="2" destOrd="0" presId="urn:microsoft.com/office/officeart/2005/8/layout/orgChart1"/>
    <dgm:cxn modelId="{C2F739E1-0BB4-4292-A0B6-12CED6163957}" type="presParOf" srcId="{A5FE0DD1-2B12-4AED-9BC8-CDA55CD42624}" destId="{795896B3-1A9C-478C-A95E-07D2C196629B}" srcOrd="4" destOrd="0" presId="urn:microsoft.com/office/officeart/2005/8/layout/orgChart1"/>
    <dgm:cxn modelId="{96AE7C94-0A32-468D-8985-9D9BD1CFA800}" type="presParOf" srcId="{A5FE0DD1-2B12-4AED-9BC8-CDA55CD42624}" destId="{A9F522DE-2F30-4743-9DA5-52D97AE356E2}" srcOrd="5" destOrd="0" presId="urn:microsoft.com/office/officeart/2005/8/layout/orgChart1"/>
    <dgm:cxn modelId="{6B1B1756-06DC-4599-A532-F463BBE762BE}" type="presParOf" srcId="{A9F522DE-2F30-4743-9DA5-52D97AE356E2}" destId="{9538B706-9536-4D02-AFB7-4D1F663F2635}" srcOrd="0" destOrd="0" presId="urn:microsoft.com/office/officeart/2005/8/layout/orgChart1"/>
    <dgm:cxn modelId="{C9898C2E-B96E-48F1-BF85-668E435084E7}" type="presParOf" srcId="{9538B706-9536-4D02-AFB7-4D1F663F2635}" destId="{DE33A5BC-C320-4197-AA72-839D269F0E3C}" srcOrd="0" destOrd="0" presId="urn:microsoft.com/office/officeart/2005/8/layout/orgChart1"/>
    <dgm:cxn modelId="{C0E83089-6223-41A9-91B7-2C01202A1404}" type="presParOf" srcId="{9538B706-9536-4D02-AFB7-4D1F663F2635}" destId="{12AE95D3-8BDE-4DF5-AF26-A109F9C73DFF}" srcOrd="1" destOrd="0" presId="urn:microsoft.com/office/officeart/2005/8/layout/orgChart1"/>
    <dgm:cxn modelId="{AE7B4885-39A1-4057-A1B8-086F4C0661D7}" type="presParOf" srcId="{A9F522DE-2F30-4743-9DA5-52D97AE356E2}" destId="{0353F913-5FA3-45BE-BAFB-4DC1277336AC}" srcOrd="1" destOrd="0" presId="urn:microsoft.com/office/officeart/2005/8/layout/orgChart1"/>
    <dgm:cxn modelId="{FB75DBC8-ED42-4A73-A9CD-E823D13C8FD4}" type="presParOf" srcId="{A9F522DE-2F30-4743-9DA5-52D97AE356E2}" destId="{087ED37E-CBD7-4FEA-966B-F9B6E2D9DA7D}" srcOrd="2" destOrd="0" presId="urn:microsoft.com/office/officeart/2005/8/layout/orgChart1"/>
    <dgm:cxn modelId="{6038270F-D152-44A6-90C1-3F5568F9B713}" type="presParOf" srcId="{2E530B19-E118-4F0B-BAF4-C08F4E8CFCEF}" destId="{67F28D16-6BDC-4486-9B4F-1F92635A62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6CF7C-199B-410B-A87D-AC37FE5F9D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E952C8-7E4A-4CB6-9835-B923BE1CCC3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dirty="0" smtClean="0"/>
            <a:t>Overview</a:t>
          </a:r>
          <a:endParaRPr lang="en-US" sz="1400" dirty="0"/>
        </a:p>
      </dgm:t>
    </dgm:pt>
    <dgm:pt modelId="{2BF76D36-40BF-4C82-9884-F82B28778FC7}" type="parTrans" cxnId="{B2F1B08D-7BC1-45F8-A09B-0BBBBF654584}">
      <dgm:prSet/>
      <dgm:spPr/>
      <dgm:t>
        <a:bodyPr/>
        <a:lstStyle/>
        <a:p>
          <a:endParaRPr lang="en-US" sz="1400"/>
        </a:p>
      </dgm:t>
    </dgm:pt>
    <dgm:pt modelId="{A2A015EF-B3E7-4852-97DD-C5DE4DE198F8}" type="sibTrans" cxnId="{B2F1B08D-7BC1-45F8-A09B-0BBBBF654584}">
      <dgm:prSet/>
      <dgm:spPr/>
      <dgm:t>
        <a:bodyPr/>
        <a:lstStyle/>
        <a:p>
          <a:endParaRPr lang="en-US" sz="1400"/>
        </a:p>
      </dgm:t>
    </dgm:pt>
    <dgm:pt modelId="{4ACEC536-7D41-487E-8F80-FBE4B86031A4}">
      <dgm:prSet phldrT="[Text]" custT="1"/>
      <dgm:spPr/>
      <dgm:t>
        <a:bodyPr/>
        <a:lstStyle/>
        <a:p>
          <a:r>
            <a:rPr lang="en-US" sz="1400" dirty="0" smtClean="0"/>
            <a:t>Hello world</a:t>
          </a:r>
          <a:endParaRPr lang="en-US" sz="1400" dirty="0"/>
        </a:p>
      </dgm:t>
    </dgm:pt>
    <dgm:pt modelId="{748E56D1-3188-44B9-A76D-6EE71B33F410}" type="parTrans" cxnId="{B2508D43-F039-40D0-B629-01560AAFC8AC}">
      <dgm:prSet/>
      <dgm:spPr/>
      <dgm:t>
        <a:bodyPr/>
        <a:lstStyle/>
        <a:p>
          <a:endParaRPr lang="en-US" sz="1400"/>
        </a:p>
      </dgm:t>
    </dgm:pt>
    <dgm:pt modelId="{A9F136D5-48F2-48EB-8E11-1F15C95728C5}" type="sibTrans" cxnId="{B2508D43-F039-40D0-B629-01560AAFC8AC}">
      <dgm:prSet/>
      <dgm:spPr/>
      <dgm:t>
        <a:bodyPr/>
        <a:lstStyle/>
        <a:p>
          <a:endParaRPr lang="en-US" sz="1400"/>
        </a:p>
      </dgm:t>
    </dgm:pt>
    <dgm:pt modelId="{37ECB073-E4C9-41BB-96A4-DAE5CF2D1405}">
      <dgm:prSet phldrT="[Text]" custT="1"/>
      <dgm:spPr/>
      <dgm:t>
        <a:bodyPr/>
        <a:lstStyle/>
        <a:p>
          <a:r>
            <a:rPr lang="en-US" sz="1400" dirty="0" smtClean="0"/>
            <a:t>Tutorial</a:t>
          </a:r>
          <a:endParaRPr lang="en-US" sz="1400" dirty="0"/>
        </a:p>
      </dgm:t>
    </dgm:pt>
    <dgm:pt modelId="{DD5BA4E8-30AA-487C-83CB-F6B2C5DC083B}" type="parTrans" cxnId="{7FBEC574-34E6-4167-9586-8081828F583F}">
      <dgm:prSet/>
      <dgm:spPr/>
      <dgm:t>
        <a:bodyPr/>
        <a:lstStyle/>
        <a:p>
          <a:endParaRPr lang="en-US" sz="1400"/>
        </a:p>
      </dgm:t>
    </dgm:pt>
    <dgm:pt modelId="{7A3B741A-E538-4790-B5E3-EF2573F1BA57}" type="sibTrans" cxnId="{7FBEC574-34E6-4167-9586-8081828F583F}">
      <dgm:prSet/>
      <dgm:spPr/>
      <dgm:t>
        <a:bodyPr/>
        <a:lstStyle/>
        <a:p>
          <a:endParaRPr lang="en-US" sz="1400"/>
        </a:p>
      </dgm:t>
    </dgm:pt>
    <dgm:pt modelId="{D6105686-37E4-4B60-8BC3-716DDECEF71B}">
      <dgm:prSet phldrT="[Text]" custT="1"/>
      <dgm:spPr/>
      <dgm:t>
        <a:bodyPr/>
        <a:lstStyle/>
        <a:p>
          <a:r>
            <a:rPr lang="en-US" sz="1400" dirty="0" smtClean="0"/>
            <a:t>Reference</a:t>
          </a:r>
          <a:endParaRPr lang="en-US" sz="1400" dirty="0"/>
        </a:p>
      </dgm:t>
    </dgm:pt>
    <dgm:pt modelId="{9AB02E25-E6BE-4D9C-861B-9E37DE9D1D30}" type="parTrans" cxnId="{6A68EB80-32B6-426A-A928-B5B977508F60}">
      <dgm:prSet/>
      <dgm:spPr/>
      <dgm:t>
        <a:bodyPr/>
        <a:lstStyle/>
        <a:p>
          <a:endParaRPr lang="en-US" sz="1400"/>
        </a:p>
      </dgm:t>
    </dgm:pt>
    <dgm:pt modelId="{96EAE6F9-C51A-4BE1-BAF6-8BF3DC562675}" type="sibTrans" cxnId="{6A68EB80-32B6-426A-A928-B5B977508F60}">
      <dgm:prSet/>
      <dgm:spPr/>
      <dgm:t>
        <a:bodyPr/>
        <a:lstStyle/>
        <a:p>
          <a:endParaRPr lang="en-US" sz="1400"/>
        </a:p>
      </dgm:t>
    </dgm:pt>
    <dgm:pt modelId="{D605B8B0-9E9C-48F2-B529-EE22967C3070}">
      <dgm:prSet phldrT="[Text]" custT="1"/>
      <dgm:spPr/>
      <dgm:t>
        <a:bodyPr/>
        <a:lstStyle/>
        <a:p>
          <a:r>
            <a:rPr lang="en-US" sz="1400" dirty="0" smtClean="0"/>
            <a:t>Samples &amp; Examples</a:t>
          </a:r>
          <a:endParaRPr lang="en-US" sz="1400" dirty="0"/>
        </a:p>
      </dgm:t>
    </dgm:pt>
    <dgm:pt modelId="{9EA3D853-B1A8-4485-B5D1-9D655E3EECFB}" type="parTrans" cxnId="{CF4D199C-4B85-4866-9E1A-1829D8B5D4AD}">
      <dgm:prSet/>
      <dgm:spPr/>
      <dgm:t>
        <a:bodyPr/>
        <a:lstStyle/>
        <a:p>
          <a:endParaRPr lang="en-US" sz="1400"/>
        </a:p>
      </dgm:t>
    </dgm:pt>
    <dgm:pt modelId="{B903F215-1853-4EC7-A4FB-58BCD05EC077}" type="sibTrans" cxnId="{CF4D199C-4B85-4866-9E1A-1829D8B5D4AD}">
      <dgm:prSet/>
      <dgm:spPr/>
      <dgm:t>
        <a:bodyPr/>
        <a:lstStyle/>
        <a:p>
          <a:endParaRPr lang="en-US" sz="1400"/>
        </a:p>
      </dgm:t>
    </dgm:pt>
    <dgm:pt modelId="{C1D9FD42-A011-4403-99C0-1E8B60525995}">
      <dgm:prSet phldrT="[Text]" custT="1"/>
      <dgm:spPr/>
      <dgm:t>
        <a:bodyPr/>
        <a:lstStyle/>
        <a:p>
          <a:r>
            <a:rPr lang="en-US" sz="1400" dirty="0" smtClean="0"/>
            <a:t>Conceptual</a:t>
          </a:r>
          <a:endParaRPr lang="en-US" sz="1400" dirty="0"/>
        </a:p>
      </dgm:t>
    </dgm:pt>
    <dgm:pt modelId="{8679BA39-2E69-4DFF-9B9F-E6D6BC53454F}" type="parTrans" cxnId="{67DAE8F3-C60E-48C6-99B7-2266C761D971}">
      <dgm:prSet/>
      <dgm:spPr/>
      <dgm:t>
        <a:bodyPr/>
        <a:lstStyle/>
        <a:p>
          <a:endParaRPr lang="en-US" sz="1400"/>
        </a:p>
      </dgm:t>
    </dgm:pt>
    <dgm:pt modelId="{F28C3869-B64B-42A8-A211-787E5CF53B43}" type="sibTrans" cxnId="{67DAE8F3-C60E-48C6-99B7-2266C761D971}">
      <dgm:prSet/>
      <dgm:spPr/>
      <dgm:t>
        <a:bodyPr/>
        <a:lstStyle/>
        <a:p>
          <a:endParaRPr lang="en-US" sz="1400"/>
        </a:p>
      </dgm:t>
    </dgm:pt>
    <dgm:pt modelId="{1FD4AE1A-92E5-4333-9E9F-BABB35B24191}" type="pres">
      <dgm:prSet presAssocID="{77A6CF7C-199B-410B-A87D-AC37FE5F9D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530B19-E118-4F0B-BAF4-C08F4E8CFCEF}" type="pres">
      <dgm:prSet presAssocID="{99E952C8-7E4A-4CB6-9835-B923BE1CCC37}" presName="hierRoot1" presStyleCnt="0">
        <dgm:presLayoutVars>
          <dgm:hierBranch val="init"/>
        </dgm:presLayoutVars>
      </dgm:prSet>
      <dgm:spPr/>
    </dgm:pt>
    <dgm:pt modelId="{CDB34D85-97CC-40BE-A1A6-BC75A4206C01}" type="pres">
      <dgm:prSet presAssocID="{99E952C8-7E4A-4CB6-9835-B923BE1CCC37}" presName="rootComposite1" presStyleCnt="0"/>
      <dgm:spPr/>
    </dgm:pt>
    <dgm:pt modelId="{97DDFB78-8719-45CC-9960-5C117F49A6B9}" type="pres">
      <dgm:prSet presAssocID="{99E952C8-7E4A-4CB6-9835-B923BE1CCC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82941-1332-4869-B12C-C30D5CE30394}" type="pres">
      <dgm:prSet presAssocID="{99E952C8-7E4A-4CB6-9835-B923BE1CCC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5FE0DD1-2B12-4AED-9BC8-CDA55CD42624}" type="pres">
      <dgm:prSet presAssocID="{99E952C8-7E4A-4CB6-9835-B923BE1CCC37}" presName="hierChild2" presStyleCnt="0"/>
      <dgm:spPr/>
    </dgm:pt>
    <dgm:pt modelId="{4392D712-73AB-40C6-BABD-081C391415DE}" type="pres">
      <dgm:prSet presAssocID="{748E56D1-3188-44B9-A76D-6EE71B33F41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CABEDC9-6031-4C95-8CBC-6EBA0027D694}" type="pres">
      <dgm:prSet presAssocID="{4ACEC536-7D41-487E-8F80-FBE4B86031A4}" presName="hierRoot2" presStyleCnt="0">
        <dgm:presLayoutVars>
          <dgm:hierBranch val="init"/>
        </dgm:presLayoutVars>
      </dgm:prSet>
      <dgm:spPr/>
    </dgm:pt>
    <dgm:pt modelId="{B945C845-0271-4CEE-A874-F01BF018AAD2}" type="pres">
      <dgm:prSet presAssocID="{4ACEC536-7D41-487E-8F80-FBE4B86031A4}" presName="rootComposite" presStyleCnt="0"/>
      <dgm:spPr/>
    </dgm:pt>
    <dgm:pt modelId="{F1810A94-B9B5-433A-A3C6-8BCAACAC1EFA}" type="pres">
      <dgm:prSet presAssocID="{4ACEC536-7D41-487E-8F80-FBE4B86031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60BFB9-C3D6-44C2-BE38-B03D4FFF6AEE}" type="pres">
      <dgm:prSet presAssocID="{4ACEC536-7D41-487E-8F80-FBE4B86031A4}" presName="rootConnector" presStyleLbl="node2" presStyleIdx="0" presStyleCnt="3"/>
      <dgm:spPr/>
      <dgm:t>
        <a:bodyPr/>
        <a:lstStyle/>
        <a:p>
          <a:endParaRPr lang="en-US"/>
        </a:p>
      </dgm:t>
    </dgm:pt>
    <dgm:pt modelId="{ADFCD32E-BE43-4B88-B773-8413E89B2843}" type="pres">
      <dgm:prSet presAssocID="{4ACEC536-7D41-487E-8F80-FBE4B86031A4}" presName="hierChild4" presStyleCnt="0"/>
      <dgm:spPr/>
    </dgm:pt>
    <dgm:pt modelId="{1D587D06-73C9-4E7C-AF07-ADD5DB6927DA}" type="pres">
      <dgm:prSet presAssocID="{9EA3D853-B1A8-4485-B5D1-9D655E3EECFB}" presName="Name37" presStyleLbl="parChTrans1D3" presStyleIdx="0" presStyleCnt="2"/>
      <dgm:spPr/>
      <dgm:t>
        <a:bodyPr/>
        <a:lstStyle/>
        <a:p>
          <a:endParaRPr lang="en-US"/>
        </a:p>
      </dgm:t>
    </dgm:pt>
    <dgm:pt modelId="{6D16B60F-CF85-4997-AA96-2CDD62F3FE93}" type="pres">
      <dgm:prSet presAssocID="{D605B8B0-9E9C-48F2-B529-EE22967C3070}" presName="hierRoot2" presStyleCnt="0">
        <dgm:presLayoutVars>
          <dgm:hierBranch val="init"/>
        </dgm:presLayoutVars>
      </dgm:prSet>
      <dgm:spPr/>
    </dgm:pt>
    <dgm:pt modelId="{CF6BD935-EBAD-4711-8176-7BD2EB3C0468}" type="pres">
      <dgm:prSet presAssocID="{D605B8B0-9E9C-48F2-B529-EE22967C3070}" presName="rootComposite" presStyleCnt="0"/>
      <dgm:spPr/>
    </dgm:pt>
    <dgm:pt modelId="{BDED7872-C83C-45AA-BFDC-1BD56CA7CAB2}" type="pres">
      <dgm:prSet presAssocID="{D605B8B0-9E9C-48F2-B529-EE22967C307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44F951-A2A0-4978-9137-7F45AECA60CB}" type="pres">
      <dgm:prSet presAssocID="{D605B8B0-9E9C-48F2-B529-EE22967C3070}" presName="rootConnector" presStyleLbl="node3" presStyleIdx="0" presStyleCnt="2"/>
      <dgm:spPr/>
      <dgm:t>
        <a:bodyPr/>
        <a:lstStyle/>
        <a:p>
          <a:endParaRPr lang="en-US"/>
        </a:p>
      </dgm:t>
    </dgm:pt>
    <dgm:pt modelId="{6A2927B8-7183-4709-9A03-B80EB20A4F4B}" type="pres">
      <dgm:prSet presAssocID="{D605B8B0-9E9C-48F2-B529-EE22967C3070}" presName="hierChild4" presStyleCnt="0"/>
      <dgm:spPr/>
    </dgm:pt>
    <dgm:pt modelId="{018CC145-EEA2-4E08-9539-4E24FC6EAED5}" type="pres">
      <dgm:prSet presAssocID="{D605B8B0-9E9C-48F2-B529-EE22967C3070}" presName="hierChild5" presStyleCnt="0"/>
      <dgm:spPr/>
    </dgm:pt>
    <dgm:pt modelId="{A1FC161D-DA6B-4B87-B2C3-3EE705206177}" type="pres">
      <dgm:prSet presAssocID="{4ACEC536-7D41-487E-8F80-FBE4B86031A4}" presName="hierChild5" presStyleCnt="0"/>
      <dgm:spPr/>
    </dgm:pt>
    <dgm:pt modelId="{A8065992-A1B3-4B68-A79C-694AD1D97BCE}" type="pres">
      <dgm:prSet presAssocID="{DD5BA4E8-30AA-487C-83CB-F6B2C5DC083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CBF064B-E210-44D1-9E1E-390368BC4D6B}" type="pres">
      <dgm:prSet presAssocID="{37ECB073-E4C9-41BB-96A4-DAE5CF2D1405}" presName="hierRoot2" presStyleCnt="0">
        <dgm:presLayoutVars>
          <dgm:hierBranch val="init"/>
        </dgm:presLayoutVars>
      </dgm:prSet>
      <dgm:spPr/>
    </dgm:pt>
    <dgm:pt modelId="{0050E569-BD8A-4246-B2F2-15FA59C33B0D}" type="pres">
      <dgm:prSet presAssocID="{37ECB073-E4C9-41BB-96A4-DAE5CF2D1405}" presName="rootComposite" presStyleCnt="0"/>
      <dgm:spPr/>
    </dgm:pt>
    <dgm:pt modelId="{A3DC7B82-FD12-406D-9F78-52C97EEC9D53}" type="pres">
      <dgm:prSet presAssocID="{37ECB073-E4C9-41BB-96A4-DAE5CF2D140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D0475-1072-4BC4-88EA-24CC95F3108D}" type="pres">
      <dgm:prSet presAssocID="{37ECB073-E4C9-41BB-96A4-DAE5CF2D140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C64D36E-FACD-4F85-9F63-AF8394FF1A6B}" type="pres">
      <dgm:prSet presAssocID="{37ECB073-E4C9-41BB-96A4-DAE5CF2D1405}" presName="hierChild4" presStyleCnt="0"/>
      <dgm:spPr/>
    </dgm:pt>
    <dgm:pt modelId="{7FE7CEBE-0E70-4A69-BCC7-B533C0F57DCC}" type="pres">
      <dgm:prSet presAssocID="{8679BA39-2E69-4DFF-9B9F-E6D6BC53454F}" presName="Name37" presStyleLbl="parChTrans1D3" presStyleIdx="1" presStyleCnt="2"/>
      <dgm:spPr/>
      <dgm:t>
        <a:bodyPr/>
        <a:lstStyle/>
        <a:p>
          <a:endParaRPr lang="en-US"/>
        </a:p>
      </dgm:t>
    </dgm:pt>
    <dgm:pt modelId="{3324BE74-2A97-4281-9E31-293D1B7A6BB6}" type="pres">
      <dgm:prSet presAssocID="{C1D9FD42-A011-4403-99C0-1E8B60525995}" presName="hierRoot2" presStyleCnt="0">
        <dgm:presLayoutVars>
          <dgm:hierBranch val="init"/>
        </dgm:presLayoutVars>
      </dgm:prSet>
      <dgm:spPr/>
    </dgm:pt>
    <dgm:pt modelId="{53B42B20-1E2B-41AB-9822-808AEC39CE44}" type="pres">
      <dgm:prSet presAssocID="{C1D9FD42-A011-4403-99C0-1E8B60525995}" presName="rootComposite" presStyleCnt="0"/>
      <dgm:spPr/>
    </dgm:pt>
    <dgm:pt modelId="{BB61DE59-98F5-49C8-A1E9-44C60AB5A2AC}" type="pres">
      <dgm:prSet presAssocID="{C1D9FD42-A011-4403-99C0-1E8B6052599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07433-F582-4272-8ABE-4FB3D7E486C9}" type="pres">
      <dgm:prSet presAssocID="{C1D9FD42-A011-4403-99C0-1E8B60525995}" presName="rootConnector" presStyleLbl="node3" presStyleIdx="1" presStyleCnt="2"/>
      <dgm:spPr/>
      <dgm:t>
        <a:bodyPr/>
        <a:lstStyle/>
        <a:p>
          <a:endParaRPr lang="en-US"/>
        </a:p>
      </dgm:t>
    </dgm:pt>
    <dgm:pt modelId="{CD826100-8C4F-44B6-BA7F-C280B5CE4307}" type="pres">
      <dgm:prSet presAssocID="{C1D9FD42-A011-4403-99C0-1E8B60525995}" presName="hierChild4" presStyleCnt="0"/>
      <dgm:spPr/>
    </dgm:pt>
    <dgm:pt modelId="{88CFC2D0-1967-4A58-9E5D-EFAE2A5FB018}" type="pres">
      <dgm:prSet presAssocID="{C1D9FD42-A011-4403-99C0-1E8B60525995}" presName="hierChild5" presStyleCnt="0"/>
      <dgm:spPr/>
    </dgm:pt>
    <dgm:pt modelId="{50EC1528-5AD1-4B5C-B663-026AC8552F12}" type="pres">
      <dgm:prSet presAssocID="{37ECB073-E4C9-41BB-96A4-DAE5CF2D1405}" presName="hierChild5" presStyleCnt="0"/>
      <dgm:spPr/>
    </dgm:pt>
    <dgm:pt modelId="{795896B3-1A9C-478C-A95E-07D2C196629B}" type="pres">
      <dgm:prSet presAssocID="{9AB02E25-E6BE-4D9C-861B-9E37DE9D1D3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9F522DE-2F30-4743-9DA5-52D97AE356E2}" type="pres">
      <dgm:prSet presAssocID="{D6105686-37E4-4B60-8BC3-716DDECEF71B}" presName="hierRoot2" presStyleCnt="0">
        <dgm:presLayoutVars>
          <dgm:hierBranch val="init"/>
        </dgm:presLayoutVars>
      </dgm:prSet>
      <dgm:spPr/>
    </dgm:pt>
    <dgm:pt modelId="{9538B706-9536-4D02-AFB7-4D1F663F2635}" type="pres">
      <dgm:prSet presAssocID="{D6105686-37E4-4B60-8BC3-716DDECEF71B}" presName="rootComposite" presStyleCnt="0"/>
      <dgm:spPr/>
    </dgm:pt>
    <dgm:pt modelId="{DE33A5BC-C320-4197-AA72-839D269F0E3C}" type="pres">
      <dgm:prSet presAssocID="{D6105686-37E4-4B60-8BC3-716DDECEF71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E95D3-8BDE-4DF5-AF26-A109F9C73DFF}" type="pres">
      <dgm:prSet presAssocID="{D6105686-37E4-4B60-8BC3-716DDECEF71B}" presName="rootConnector" presStyleLbl="node2" presStyleIdx="2" presStyleCnt="3"/>
      <dgm:spPr/>
      <dgm:t>
        <a:bodyPr/>
        <a:lstStyle/>
        <a:p>
          <a:endParaRPr lang="en-US"/>
        </a:p>
      </dgm:t>
    </dgm:pt>
    <dgm:pt modelId="{0353F913-5FA3-45BE-BAFB-4DC1277336AC}" type="pres">
      <dgm:prSet presAssocID="{D6105686-37E4-4B60-8BC3-716DDECEF71B}" presName="hierChild4" presStyleCnt="0"/>
      <dgm:spPr/>
    </dgm:pt>
    <dgm:pt modelId="{087ED37E-CBD7-4FEA-966B-F9B6E2D9DA7D}" type="pres">
      <dgm:prSet presAssocID="{D6105686-37E4-4B60-8BC3-716DDECEF71B}" presName="hierChild5" presStyleCnt="0"/>
      <dgm:spPr/>
    </dgm:pt>
    <dgm:pt modelId="{67F28D16-6BDC-4486-9B4F-1F92635A6289}" type="pres">
      <dgm:prSet presAssocID="{99E952C8-7E4A-4CB6-9835-B923BE1CCC37}" presName="hierChild3" presStyleCnt="0"/>
      <dgm:spPr/>
    </dgm:pt>
  </dgm:ptLst>
  <dgm:cxnLst>
    <dgm:cxn modelId="{90FE9775-231C-425C-BB5D-77D653F0E837}" type="presOf" srcId="{4ACEC536-7D41-487E-8F80-FBE4B86031A4}" destId="{D060BFB9-C3D6-44C2-BE38-B03D4FFF6AEE}" srcOrd="1" destOrd="0" presId="urn:microsoft.com/office/officeart/2005/8/layout/orgChart1"/>
    <dgm:cxn modelId="{B2508D43-F039-40D0-B629-01560AAFC8AC}" srcId="{99E952C8-7E4A-4CB6-9835-B923BE1CCC37}" destId="{4ACEC536-7D41-487E-8F80-FBE4B86031A4}" srcOrd="0" destOrd="0" parTransId="{748E56D1-3188-44B9-A76D-6EE71B33F410}" sibTransId="{A9F136D5-48F2-48EB-8E11-1F15C95728C5}"/>
    <dgm:cxn modelId="{5C8069D1-7E1E-49BF-9A09-0C86CFE41D49}" type="presOf" srcId="{4ACEC536-7D41-487E-8F80-FBE4B86031A4}" destId="{F1810A94-B9B5-433A-A3C6-8BCAACAC1EFA}" srcOrd="0" destOrd="0" presId="urn:microsoft.com/office/officeart/2005/8/layout/orgChart1"/>
    <dgm:cxn modelId="{B4F792C6-64C0-4487-9910-554A575017BF}" type="presOf" srcId="{77A6CF7C-199B-410B-A87D-AC37FE5F9D24}" destId="{1FD4AE1A-92E5-4333-9E9F-BABB35B24191}" srcOrd="0" destOrd="0" presId="urn:microsoft.com/office/officeart/2005/8/layout/orgChart1"/>
    <dgm:cxn modelId="{1081FCEF-F4D9-46A0-A0BB-0A6181673287}" type="presOf" srcId="{DD5BA4E8-30AA-487C-83CB-F6B2C5DC083B}" destId="{A8065992-A1B3-4B68-A79C-694AD1D97BCE}" srcOrd="0" destOrd="0" presId="urn:microsoft.com/office/officeart/2005/8/layout/orgChart1"/>
    <dgm:cxn modelId="{35980B9D-230D-4CDE-B546-6B4C9D215A70}" type="presOf" srcId="{C1D9FD42-A011-4403-99C0-1E8B60525995}" destId="{51707433-F582-4272-8ABE-4FB3D7E486C9}" srcOrd="1" destOrd="0" presId="urn:microsoft.com/office/officeart/2005/8/layout/orgChart1"/>
    <dgm:cxn modelId="{6A68EB80-32B6-426A-A928-B5B977508F60}" srcId="{99E952C8-7E4A-4CB6-9835-B923BE1CCC37}" destId="{D6105686-37E4-4B60-8BC3-716DDECEF71B}" srcOrd="2" destOrd="0" parTransId="{9AB02E25-E6BE-4D9C-861B-9E37DE9D1D30}" sibTransId="{96EAE6F9-C51A-4BE1-BAF6-8BF3DC562675}"/>
    <dgm:cxn modelId="{F162462C-E87F-46C9-B1E3-4778DBF0C95B}" type="presOf" srcId="{748E56D1-3188-44B9-A76D-6EE71B33F410}" destId="{4392D712-73AB-40C6-BABD-081C391415DE}" srcOrd="0" destOrd="0" presId="urn:microsoft.com/office/officeart/2005/8/layout/orgChart1"/>
    <dgm:cxn modelId="{EF02F6C2-6487-44BA-B92F-799B7303B740}" type="presOf" srcId="{D6105686-37E4-4B60-8BC3-716DDECEF71B}" destId="{12AE95D3-8BDE-4DF5-AF26-A109F9C73DFF}" srcOrd="1" destOrd="0" presId="urn:microsoft.com/office/officeart/2005/8/layout/orgChart1"/>
    <dgm:cxn modelId="{67DAE8F3-C60E-48C6-99B7-2266C761D971}" srcId="{37ECB073-E4C9-41BB-96A4-DAE5CF2D1405}" destId="{C1D9FD42-A011-4403-99C0-1E8B60525995}" srcOrd="0" destOrd="0" parTransId="{8679BA39-2E69-4DFF-9B9F-E6D6BC53454F}" sibTransId="{F28C3869-B64B-42A8-A211-787E5CF53B43}"/>
    <dgm:cxn modelId="{AD0A3F66-DAC4-432A-B6C1-B77D20D0191B}" type="presOf" srcId="{9AB02E25-E6BE-4D9C-861B-9E37DE9D1D30}" destId="{795896B3-1A9C-478C-A95E-07D2C196629B}" srcOrd="0" destOrd="0" presId="urn:microsoft.com/office/officeart/2005/8/layout/orgChart1"/>
    <dgm:cxn modelId="{BCBD90D7-5D93-41D7-B382-615432009CBC}" type="presOf" srcId="{D6105686-37E4-4B60-8BC3-716DDECEF71B}" destId="{DE33A5BC-C320-4197-AA72-839D269F0E3C}" srcOrd="0" destOrd="0" presId="urn:microsoft.com/office/officeart/2005/8/layout/orgChart1"/>
    <dgm:cxn modelId="{947F45DB-ADFA-42B5-B6EA-AB2CCE5630BC}" type="presOf" srcId="{C1D9FD42-A011-4403-99C0-1E8B60525995}" destId="{BB61DE59-98F5-49C8-A1E9-44C60AB5A2AC}" srcOrd="0" destOrd="0" presId="urn:microsoft.com/office/officeart/2005/8/layout/orgChart1"/>
    <dgm:cxn modelId="{B2F1B08D-7BC1-45F8-A09B-0BBBBF654584}" srcId="{77A6CF7C-199B-410B-A87D-AC37FE5F9D24}" destId="{99E952C8-7E4A-4CB6-9835-B923BE1CCC37}" srcOrd="0" destOrd="0" parTransId="{2BF76D36-40BF-4C82-9884-F82B28778FC7}" sibTransId="{A2A015EF-B3E7-4852-97DD-C5DE4DE198F8}"/>
    <dgm:cxn modelId="{497001C9-D697-47D8-9C1F-482A65BDA8DB}" type="presOf" srcId="{8679BA39-2E69-4DFF-9B9F-E6D6BC53454F}" destId="{7FE7CEBE-0E70-4A69-BCC7-B533C0F57DCC}" srcOrd="0" destOrd="0" presId="urn:microsoft.com/office/officeart/2005/8/layout/orgChart1"/>
    <dgm:cxn modelId="{5683B117-F5BE-4C46-9513-6575B9D5ADAD}" type="presOf" srcId="{99E952C8-7E4A-4CB6-9835-B923BE1CCC37}" destId="{97DDFB78-8719-45CC-9960-5C117F49A6B9}" srcOrd="0" destOrd="0" presId="urn:microsoft.com/office/officeart/2005/8/layout/orgChart1"/>
    <dgm:cxn modelId="{2C5F95D6-3EBB-466A-86EE-F6D1350DCD03}" type="presOf" srcId="{D605B8B0-9E9C-48F2-B529-EE22967C3070}" destId="{AF44F951-A2A0-4978-9137-7F45AECA60CB}" srcOrd="1" destOrd="0" presId="urn:microsoft.com/office/officeart/2005/8/layout/orgChart1"/>
    <dgm:cxn modelId="{E8A357D6-5B74-4DB0-8D5F-ABAB8FF2B194}" type="presOf" srcId="{37ECB073-E4C9-41BB-96A4-DAE5CF2D1405}" destId="{A3DC7B82-FD12-406D-9F78-52C97EEC9D53}" srcOrd="0" destOrd="0" presId="urn:microsoft.com/office/officeart/2005/8/layout/orgChart1"/>
    <dgm:cxn modelId="{CF4D199C-4B85-4866-9E1A-1829D8B5D4AD}" srcId="{4ACEC536-7D41-487E-8F80-FBE4B86031A4}" destId="{D605B8B0-9E9C-48F2-B529-EE22967C3070}" srcOrd="0" destOrd="0" parTransId="{9EA3D853-B1A8-4485-B5D1-9D655E3EECFB}" sibTransId="{B903F215-1853-4EC7-A4FB-58BCD05EC077}"/>
    <dgm:cxn modelId="{9DA4E766-8D83-471A-9855-FD542DB46BE0}" type="presOf" srcId="{9EA3D853-B1A8-4485-B5D1-9D655E3EECFB}" destId="{1D587D06-73C9-4E7C-AF07-ADD5DB6927DA}" srcOrd="0" destOrd="0" presId="urn:microsoft.com/office/officeart/2005/8/layout/orgChart1"/>
    <dgm:cxn modelId="{97C4BE68-6F77-421D-9398-C5D70AF80B64}" type="presOf" srcId="{D605B8B0-9E9C-48F2-B529-EE22967C3070}" destId="{BDED7872-C83C-45AA-BFDC-1BD56CA7CAB2}" srcOrd="0" destOrd="0" presId="urn:microsoft.com/office/officeart/2005/8/layout/orgChart1"/>
    <dgm:cxn modelId="{F7D3B5BB-055D-4A3D-A975-C213FDCF0489}" type="presOf" srcId="{99E952C8-7E4A-4CB6-9835-B923BE1CCC37}" destId="{B1082941-1332-4869-B12C-C30D5CE30394}" srcOrd="1" destOrd="0" presId="urn:microsoft.com/office/officeart/2005/8/layout/orgChart1"/>
    <dgm:cxn modelId="{8BE3FAFC-3C01-4128-BA5B-10B14677B717}" type="presOf" srcId="{37ECB073-E4C9-41BB-96A4-DAE5CF2D1405}" destId="{D10D0475-1072-4BC4-88EA-24CC95F3108D}" srcOrd="1" destOrd="0" presId="urn:microsoft.com/office/officeart/2005/8/layout/orgChart1"/>
    <dgm:cxn modelId="{7FBEC574-34E6-4167-9586-8081828F583F}" srcId="{99E952C8-7E4A-4CB6-9835-B923BE1CCC37}" destId="{37ECB073-E4C9-41BB-96A4-DAE5CF2D1405}" srcOrd="1" destOrd="0" parTransId="{DD5BA4E8-30AA-487C-83CB-F6B2C5DC083B}" sibTransId="{7A3B741A-E538-4790-B5E3-EF2573F1BA57}"/>
    <dgm:cxn modelId="{B09E5E06-CEE2-43C9-A72C-7E37F99EF2A1}" type="presParOf" srcId="{1FD4AE1A-92E5-4333-9E9F-BABB35B24191}" destId="{2E530B19-E118-4F0B-BAF4-C08F4E8CFCEF}" srcOrd="0" destOrd="0" presId="urn:microsoft.com/office/officeart/2005/8/layout/orgChart1"/>
    <dgm:cxn modelId="{0896ECEA-13C7-4B47-A44A-800220E1A61C}" type="presParOf" srcId="{2E530B19-E118-4F0B-BAF4-C08F4E8CFCEF}" destId="{CDB34D85-97CC-40BE-A1A6-BC75A4206C01}" srcOrd="0" destOrd="0" presId="urn:microsoft.com/office/officeart/2005/8/layout/orgChart1"/>
    <dgm:cxn modelId="{A092F845-5BE0-49D6-938C-D02B950F34D0}" type="presParOf" srcId="{CDB34D85-97CC-40BE-A1A6-BC75A4206C01}" destId="{97DDFB78-8719-45CC-9960-5C117F49A6B9}" srcOrd="0" destOrd="0" presId="urn:microsoft.com/office/officeart/2005/8/layout/orgChart1"/>
    <dgm:cxn modelId="{0A6ECCFC-5A04-4C80-A52B-1456DD04E9FA}" type="presParOf" srcId="{CDB34D85-97CC-40BE-A1A6-BC75A4206C01}" destId="{B1082941-1332-4869-B12C-C30D5CE30394}" srcOrd="1" destOrd="0" presId="urn:microsoft.com/office/officeart/2005/8/layout/orgChart1"/>
    <dgm:cxn modelId="{E190FEDB-BC1A-4AB0-880D-F863C1606C2D}" type="presParOf" srcId="{2E530B19-E118-4F0B-BAF4-C08F4E8CFCEF}" destId="{A5FE0DD1-2B12-4AED-9BC8-CDA55CD42624}" srcOrd="1" destOrd="0" presId="urn:microsoft.com/office/officeart/2005/8/layout/orgChart1"/>
    <dgm:cxn modelId="{F741DFBA-E517-48C0-ABE0-89A2840DA989}" type="presParOf" srcId="{A5FE0DD1-2B12-4AED-9BC8-CDA55CD42624}" destId="{4392D712-73AB-40C6-BABD-081C391415DE}" srcOrd="0" destOrd="0" presId="urn:microsoft.com/office/officeart/2005/8/layout/orgChart1"/>
    <dgm:cxn modelId="{B60F8333-68A9-40F0-93D5-AB25A5321C99}" type="presParOf" srcId="{A5FE0DD1-2B12-4AED-9BC8-CDA55CD42624}" destId="{1CABEDC9-6031-4C95-8CBC-6EBA0027D694}" srcOrd="1" destOrd="0" presId="urn:microsoft.com/office/officeart/2005/8/layout/orgChart1"/>
    <dgm:cxn modelId="{5D6CC2B5-BB16-4C16-86BE-E7C49C5328E9}" type="presParOf" srcId="{1CABEDC9-6031-4C95-8CBC-6EBA0027D694}" destId="{B945C845-0271-4CEE-A874-F01BF018AAD2}" srcOrd="0" destOrd="0" presId="urn:microsoft.com/office/officeart/2005/8/layout/orgChart1"/>
    <dgm:cxn modelId="{86D09F57-BDEE-45FC-B146-02518B2A7F77}" type="presParOf" srcId="{B945C845-0271-4CEE-A874-F01BF018AAD2}" destId="{F1810A94-B9B5-433A-A3C6-8BCAACAC1EFA}" srcOrd="0" destOrd="0" presId="urn:microsoft.com/office/officeart/2005/8/layout/orgChart1"/>
    <dgm:cxn modelId="{9AADC7A3-E603-425B-8813-411EF2869EAF}" type="presParOf" srcId="{B945C845-0271-4CEE-A874-F01BF018AAD2}" destId="{D060BFB9-C3D6-44C2-BE38-B03D4FFF6AEE}" srcOrd="1" destOrd="0" presId="urn:microsoft.com/office/officeart/2005/8/layout/orgChart1"/>
    <dgm:cxn modelId="{3D1C390F-D0C3-4CB5-988C-32DC2D0BC362}" type="presParOf" srcId="{1CABEDC9-6031-4C95-8CBC-6EBA0027D694}" destId="{ADFCD32E-BE43-4B88-B773-8413E89B2843}" srcOrd="1" destOrd="0" presId="urn:microsoft.com/office/officeart/2005/8/layout/orgChart1"/>
    <dgm:cxn modelId="{F671EE6A-83F7-46D3-ABFC-AFB1BD56D703}" type="presParOf" srcId="{ADFCD32E-BE43-4B88-B773-8413E89B2843}" destId="{1D587D06-73C9-4E7C-AF07-ADD5DB6927DA}" srcOrd="0" destOrd="0" presId="urn:microsoft.com/office/officeart/2005/8/layout/orgChart1"/>
    <dgm:cxn modelId="{D4C26A6D-F79A-406A-88B0-A64784DF8F76}" type="presParOf" srcId="{ADFCD32E-BE43-4B88-B773-8413E89B2843}" destId="{6D16B60F-CF85-4997-AA96-2CDD62F3FE93}" srcOrd="1" destOrd="0" presId="urn:microsoft.com/office/officeart/2005/8/layout/orgChart1"/>
    <dgm:cxn modelId="{B24C604B-80E9-41C2-8B8E-2B4CAD0F5B67}" type="presParOf" srcId="{6D16B60F-CF85-4997-AA96-2CDD62F3FE93}" destId="{CF6BD935-EBAD-4711-8176-7BD2EB3C0468}" srcOrd="0" destOrd="0" presId="urn:microsoft.com/office/officeart/2005/8/layout/orgChart1"/>
    <dgm:cxn modelId="{582079BD-AE9D-464D-8114-2492549B7125}" type="presParOf" srcId="{CF6BD935-EBAD-4711-8176-7BD2EB3C0468}" destId="{BDED7872-C83C-45AA-BFDC-1BD56CA7CAB2}" srcOrd="0" destOrd="0" presId="urn:microsoft.com/office/officeart/2005/8/layout/orgChart1"/>
    <dgm:cxn modelId="{417BDA84-E8F2-4ED5-B1EE-6731BE89D5D2}" type="presParOf" srcId="{CF6BD935-EBAD-4711-8176-7BD2EB3C0468}" destId="{AF44F951-A2A0-4978-9137-7F45AECA60CB}" srcOrd="1" destOrd="0" presId="urn:microsoft.com/office/officeart/2005/8/layout/orgChart1"/>
    <dgm:cxn modelId="{BD619BB8-97F2-497E-B6CB-374EA947EF66}" type="presParOf" srcId="{6D16B60F-CF85-4997-AA96-2CDD62F3FE93}" destId="{6A2927B8-7183-4709-9A03-B80EB20A4F4B}" srcOrd="1" destOrd="0" presId="urn:microsoft.com/office/officeart/2005/8/layout/orgChart1"/>
    <dgm:cxn modelId="{E4FBDA93-2D0E-4741-B49C-4A7E12F5B6AC}" type="presParOf" srcId="{6D16B60F-CF85-4997-AA96-2CDD62F3FE93}" destId="{018CC145-EEA2-4E08-9539-4E24FC6EAED5}" srcOrd="2" destOrd="0" presId="urn:microsoft.com/office/officeart/2005/8/layout/orgChart1"/>
    <dgm:cxn modelId="{BC5CA52F-E3AB-4605-BD99-070130B22CED}" type="presParOf" srcId="{1CABEDC9-6031-4C95-8CBC-6EBA0027D694}" destId="{A1FC161D-DA6B-4B87-B2C3-3EE705206177}" srcOrd="2" destOrd="0" presId="urn:microsoft.com/office/officeart/2005/8/layout/orgChart1"/>
    <dgm:cxn modelId="{E7B890DC-D4F4-4753-A767-7ABBE936ABAA}" type="presParOf" srcId="{A5FE0DD1-2B12-4AED-9BC8-CDA55CD42624}" destId="{A8065992-A1B3-4B68-A79C-694AD1D97BCE}" srcOrd="2" destOrd="0" presId="urn:microsoft.com/office/officeart/2005/8/layout/orgChart1"/>
    <dgm:cxn modelId="{76217F52-3B96-464E-BA58-021F15439DBA}" type="presParOf" srcId="{A5FE0DD1-2B12-4AED-9BC8-CDA55CD42624}" destId="{ECBF064B-E210-44D1-9E1E-390368BC4D6B}" srcOrd="3" destOrd="0" presId="urn:microsoft.com/office/officeart/2005/8/layout/orgChart1"/>
    <dgm:cxn modelId="{903FCB7D-9F19-4832-89BA-38F5395CC730}" type="presParOf" srcId="{ECBF064B-E210-44D1-9E1E-390368BC4D6B}" destId="{0050E569-BD8A-4246-B2F2-15FA59C33B0D}" srcOrd="0" destOrd="0" presId="urn:microsoft.com/office/officeart/2005/8/layout/orgChart1"/>
    <dgm:cxn modelId="{BEF7A91F-0E1A-484B-9908-CDF5410B8392}" type="presParOf" srcId="{0050E569-BD8A-4246-B2F2-15FA59C33B0D}" destId="{A3DC7B82-FD12-406D-9F78-52C97EEC9D53}" srcOrd="0" destOrd="0" presId="urn:microsoft.com/office/officeart/2005/8/layout/orgChart1"/>
    <dgm:cxn modelId="{DD1A042C-AF84-4D1F-B68E-4BDBD5BAA6F0}" type="presParOf" srcId="{0050E569-BD8A-4246-B2F2-15FA59C33B0D}" destId="{D10D0475-1072-4BC4-88EA-24CC95F3108D}" srcOrd="1" destOrd="0" presId="urn:microsoft.com/office/officeart/2005/8/layout/orgChart1"/>
    <dgm:cxn modelId="{9C4AABE0-9D8F-444C-9825-1B273D73F90F}" type="presParOf" srcId="{ECBF064B-E210-44D1-9E1E-390368BC4D6B}" destId="{3C64D36E-FACD-4F85-9F63-AF8394FF1A6B}" srcOrd="1" destOrd="0" presId="urn:microsoft.com/office/officeart/2005/8/layout/orgChart1"/>
    <dgm:cxn modelId="{7882FDB1-9F2B-4237-B5EB-2A87AF1A4C46}" type="presParOf" srcId="{3C64D36E-FACD-4F85-9F63-AF8394FF1A6B}" destId="{7FE7CEBE-0E70-4A69-BCC7-B533C0F57DCC}" srcOrd="0" destOrd="0" presId="urn:microsoft.com/office/officeart/2005/8/layout/orgChart1"/>
    <dgm:cxn modelId="{841FD6EF-EBB9-4587-A692-CADD7C16B293}" type="presParOf" srcId="{3C64D36E-FACD-4F85-9F63-AF8394FF1A6B}" destId="{3324BE74-2A97-4281-9E31-293D1B7A6BB6}" srcOrd="1" destOrd="0" presId="urn:microsoft.com/office/officeart/2005/8/layout/orgChart1"/>
    <dgm:cxn modelId="{8B38C9C5-3B85-4656-9FCC-0A66F0EF94CB}" type="presParOf" srcId="{3324BE74-2A97-4281-9E31-293D1B7A6BB6}" destId="{53B42B20-1E2B-41AB-9822-808AEC39CE44}" srcOrd="0" destOrd="0" presId="urn:microsoft.com/office/officeart/2005/8/layout/orgChart1"/>
    <dgm:cxn modelId="{DD7D5182-BB5C-4E73-9CB9-1378C6F0086A}" type="presParOf" srcId="{53B42B20-1E2B-41AB-9822-808AEC39CE44}" destId="{BB61DE59-98F5-49C8-A1E9-44C60AB5A2AC}" srcOrd="0" destOrd="0" presId="urn:microsoft.com/office/officeart/2005/8/layout/orgChart1"/>
    <dgm:cxn modelId="{8C5222C3-8135-4260-9FA6-2CD8BB363987}" type="presParOf" srcId="{53B42B20-1E2B-41AB-9822-808AEC39CE44}" destId="{51707433-F582-4272-8ABE-4FB3D7E486C9}" srcOrd="1" destOrd="0" presId="urn:microsoft.com/office/officeart/2005/8/layout/orgChart1"/>
    <dgm:cxn modelId="{31362EAB-BDBA-41A5-8307-9B6AA341B0F6}" type="presParOf" srcId="{3324BE74-2A97-4281-9E31-293D1B7A6BB6}" destId="{CD826100-8C4F-44B6-BA7F-C280B5CE4307}" srcOrd="1" destOrd="0" presId="urn:microsoft.com/office/officeart/2005/8/layout/orgChart1"/>
    <dgm:cxn modelId="{3191522B-80DF-43DD-AB1C-7E92E03837D5}" type="presParOf" srcId="{3324BE74-2A97-4281-9E31-293D1B7A6BB6}" destId="{88CFC2D0-1967-4A58-9E5D-EFAE2A5FB018}" srcOrd="2" destOrd="0" presId="urn:microsoft.com/office/officeart/2005/8/layout/orgChart1"/>
    <dgm:cxn modelId="{2AE22E7F-42D0-44CE-90C5-AD6D5DDC74D9}" type="presParOf" srcId="{ECBF064B-E210-44D1-9E1E-390368BC4D6B}" destId="{50EC1528-5AD1-4B5C-B663-026AC8552F12}" srcOrd="2" destOrd="0" presId="urn:microsoft.com/office/officeart/2005/8/layout/orgChart1"/>
    <dgm:cxn modelId="{D7A22604-A28B-498D-9806-E25370114EE5}" type="presParOf" srcId="{A5FE0DD1-2B12-4AED-9BC8-CDA55CD42624}" destId="{795896B3-1A9C-478C-A95E-07D2C196629B}" srcOrd="4" destOrd="0" presId="urn:microsoft.com/office/officeart/2005/8/layout/orgChart1"/>
    <dgm:cxn modelId="{5F6C3A71-C0B4-4470-8AE9-0164BCDDC30A}" type="presParOf" srcId="{A5FE0DD1-2B12-4AED-9BC8-CDA55CD42624}" destId="{A9F522DE-2F30-4743-9DA5-52D97AE356E2}" srcOrd="5" destOrd="0" presId="urn:microsoft.com/office/officeart/2005/8/layout/orgChart1"/>
    <dgm:cxn modelId="{85EF99FD-F9BD-46FD-A716-0180657C8F91}" type="presParOf" srcId="{A9F522DE-2F30-4743-9DA5-52D97AE356E2}" destId="{9538B706-9536-4D02-AFB7-4D1F663F2635}" srcOrd="0" destOrd="0" presId="urn:microsoft.com/office/officeart/2005/8/layout/orgChart1"/>
    <dgm:cxn modelId="{7F5C4026-8BAF-416A-8CA5-DE66932F10C8}" type="presParOf" srcId="{9538B706-9536-4D02-AFB7-4D1F663F2635}" destId="{DE33A5BC-C320-4197-AA72-839D269F0E3C}" srcOrd="0" destOrd="0" presId="urn:microsoft.com/office/officeart/2005/8/layout/orgChart1"/>
    <dgm:cxn modelId="{910A96E8-1D04-4A02-AE17-33C0177DBDC5}" type="presParOf" srcId="{9538B706-9536-4D02-AFB7-4D1F663F2635}" destId="{12AE95D3-8BDE-4DF5-AF26-A109F9C73DFF}" srcOrd="1" destOrd="0" presId="urn:microsoft.com/office/officeart/2005/8/layout/orgChart1"/>
    <dgm:cxn modelId="{DC019D0B-1EB9-48C9-932E-51E807730591}" type="presParOf" srcId="{A9F522DE-2F30-4743-9DA5-52D97AE356E2}" destId="{0353F913-5FA3-45BE-BAFB-4DC1277336AC}" srcOrd="1" destOrd="0" presId="urn:microsoft.com/office/officeart/2005/8/layout/orgChart1"/>
    <dgm:cxn modelId="{5F05B4EA-18F7-45A9-ADE2-D59F142C4C7F}" type="presParOf" srcId="{A9F522DE-2F30-4743-9DA5-52D97AE356E2}" destId="{087ED37E-CBD7-4FEA-966B-F9B6E2D9DA7D}" srcOrd="2" destOrd="0" presId="urn:microsoft.com/office/officeart/2005/8/layout/orgChart1"/>
    <dgm:cxn modelId="{03209D3B-28FF-4D2F-8629-B1C3C22B7EE2}" type="presParOf" srcId="{2E530B19-E118-4F0B-BAF4-C08F4E8CFCEF}" destId="{67F28D16-6BDC-4486-9B4F-1F92635A62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A6CF7C-199B-410B-A87D-AC37FE5F9D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E952C8-7E4A-4CB6-9835-B923BE1CCC3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/>
            <a:t>Overview</a:t>
          </a:r>
          <a:endParaRPr lang="en-US" sz="1400" dirty="0"/>
        </a:p>
      </dgm:t>
    </dgm:pt>
    <dgm:pt modelId="{2BF76D36-40BF-4C82-9884-F82B28778FC7}" type="parTrans" cxnId="{B2F1B08D-7BC1-45F8-A09B-0BBBBF654584}">
      <dgm:prSet/>
      <dgm:spPr/>
      <dgm:t>
        <a:bodyPr/>
        <a:lstStyle/>
        <a:p>
          <a:endParaRPr lang="en-US" sz="1400"/>
        </a:p>
      </dgm:t>
    </dgm:pt>
    <dgm:pt modelId="{A2A015EF-B3E7-4852-97DD-C5DE4DE198F8}" type="sibTrans" cxnId="{B2F1B08D-7BC1-45F8-A09B-0BBBBF654584}">
      <dgm:prSet/>
      <dgm:spPr/>
      <dgm:t>
        <a:bodyPr/>
        <a:lstStyle/>
        <a:p>
          <a:endParaRPr lang="en-US" sz="1400"/>
        </a:p>
      </dgm:t>
    </dgm:pt>
    <dgm:pt modelId="{4ACEC536-7D41-487E-8F80-FBE4B86031A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dirty="0" smtClean="0"/>
            <a:t>Hello world</a:t>
          </a:r>
          <a:endParaRPr lang="en-US" sz="1400" dirty="0"/>
        </a:p>
      </dgm:t>
    </dgm:pt>
    <dgm:pt modelId="{748E56D1-3188-44B9-A76D-6EE71B33F410}" type="parTrans" cxnId="{B2508D43-F039-40D0-B629-01560AAFC8AC}">
      <dgm:prSet/>
      <dgm:spPr/>
      <dgm:t>
        <a:bodyPr/>
        <a:lstStyle/>
        <a:p>
          <a:endParaRPr lang="en-US" sz="1400"/>
        </a:p>
      </dgm:t>
    </dgm:pt>
    <dgm:pt modelId="{A9F136D5-48F2-48EB-8E11-1F15C95728C5}" type="sibTrans" cxnId="{B2508D43-F039-40D0-B629-01560AAFC8AC}">
      <dgm:prSet/>
      <dgm:spPr/>
      <dgm:t>
        <a:bodyPr/>
        <a:lstStyle/>
        <a:p>
          <a:endParaRPr lang="en-US" sz="1400"/>
        </a:p>
      </dgm:t>
    </dgm:pt>
    <dgm:pt modelId="{37ECB073-E4C9-41BB-96A4-DAE5CF2D1405}">
      <dgm:prSet phldrT="[Text]" custT="1"/>
      <dgm:spPr/>
      <dgm:t>
        <a:bodyPr/>
        <a:lstStyle/>
        <a:p>
          <a:r>
            <a:rPr lang="en-US" sz="1400" dirty="0" smtClean="0"/>
            <a:t>Tutorial</a:t>
          </a:r>
          <a:endParaRPr lang="en-US" sz="1400" dirty="0"/>
        </a:p>
      </dgm:t>
    </dgm:pt>
    <dgm:pt modelId="{DD5BA4E8-30AA-487C-83CB-F6B2C5DC083B}" type="parTrans" cxnId="{7FBEC574-34E6-4167-9586-8081828F583F}">
      <dgm:prSet/>
      <dgm:spPr/>
      <dgm:t>
        <a:bodyPr/>
        <a:lstStyle/>
        <a:p>
          <a:endParaRPr lang="en-US" sz="1400"/>
        </a:p>
      </dgm:t>
    </dgm:pt>
    <dgm:pt modelId="{7A3B741A-E538-4790-B5E3-EF2573F1BA57}" type="sibTrans" cxnId="{7FBEC574-34E6-4167-9586-8081828F583F}">
      <dgm:prSet/>
      <dgm:spPr/>
      <dgm:t>
        <a:bodyPr/>
        <a:lstStyle/>
        <a:p>
          <a:endParaRPr lang="en-US" sz="1400"/>
        </a:p>
      </dgm:t>
    </dgm:pt>
    <dgm:pt modelId="{D6105686-37E4-4B60-8BC3-716DDECEF71B}">
      <dgm:prSet phldrT="[Text]" custT="1"/>
      <dgm:spPr/>
      <dgm:t>
        <a:bodyPr/>
        <a:lstStyle/>
        <a:p>
          <a:r>
            <a:rPr lang="en-US" sz="1400" dirty="0" smtClean="0"/>
            <a:t>Reference</a:t>
          </a:r>
          <a:endParaRPr lang="en-US" sz="1400" dirty="0"/>
        </a:p>
      </dgm:t>
    </dgm:pt>
    <dgm:pt modelId="{9AB02E25-E6BE-4D9C-861B-9E37DE9D1D30}" type="parTrans" cxnId="{6A68EB80-32B6-426A-A928-B5B977508F60}">
      <dgm:prSet/>
      <dgm:spPr/>
      <dgm:t>
        <a:bodyPr/>
        <a:lstStyle/>
        <a:p>
          <a:endParaRPr lang="en-US" sz="1400"/>
        </a:p>
      </dgm:t>
    </dgm:pt>
    <dgm:pt modelId="{96EAE6F9-C51A-4BE1-BAF6-8BF3DC562675}" type="sibTrans" cxnId="{6A68EB80-32B6-426A-A928-B5B977508F60}">
      <dgm:prSet/>
      <dgm:spPr/>
      <dgm:t>
        <a:bodyPr/>
        <a:lstStyle/>
        <a:p>
          <a:endParaRPr lang="en-US" sz="1400"/>
        </a:p>
      </dgm:t>
    </dgm:pt>
    <dgm:pt modelId="{D605B8B0-9E9C-48F2-B529-EE22967C3070}">
      <dgm:prSet phldrT="[Text]" custT="1"/>
      <dgm:spPr/>
      <dgm:t>
        <a:bodyPr/>
        <a:lstStyle/>
        <a:p>
          <a:r>
            <a:rPr lang="en-US" sz="1400" dirty="0" smtClean="0"/>
            <a:t>Samples &amp; Examples</a:t>
          </a:r>
          <a:endParaRPr lang="en-US" sz="1400" dirty="0"/>
        </a:p>
      </dgm:t>
    </dgm:pt>
    <dgm:pt modelId="{9EA3D853-B1A8-4485-B5D1-9D655E3EECFB}" type="parTrans" cxnId="{CF4D199C-4B85-4866-9E1A-1829D8B5D4AD}">
      <dgm:prSet/>
      <dgm:spPr/>
      <dgm:t>
        <a:bodyPr/>
        <a:lstStyle/>
        <a:p>
          <a:endParaRPr lang="en-US" sz="1400"/>
        </a:p>
      </dgm:t>
    </dgm:pt>
    <dgm:pt modelId="{B903F215-1853-4EC7-A4FB-58BCD05EC077}" type="sibTrans" cxnId="{CF4D199C-4B85-4866-9E1A-1829D8B5D4AD}">
      <dgm:prSet/>
      <dgm:spPr/>
      <dgm:t>
        <a:bodyPr/>
        <a:lstStyle/>
        <a:p>
          <a:endParaRPr lang="en-US" sz="1400"/>
        </a:p>
      </dgm:t>
    </dgm:pt>
    <dgm:pt modelId="{C1D9FD42-A011-4403-99C0-1E8B60525995}">
      <dgm:prSet phldrT="[Text]" custT="1"/>
      <dgm:spPr/>
      <dgm:t>
        <a:bodyPr/>
        <a:lstStyle/>
        <a:p>
          <a:r>
            <a:rPr lang="en-US" sz="1400" dirty="0" smtClean="0"/>
            <a:t>Conceptual</a:t>
          </a:r>
          <a:endParaRPr lang="en-US" sz="1400" dirty="0"/>
        </a:p>
      </dgm:t>
    </dgm:pt>
    <dgm:pt modelId="{8679BA39-2E69-4DFF-9B9F-E6D6BC53454F}" type="parTrans" cxnId="{67DAE8F3-C60E-48C6-99B7-2266C761D971}">
      <dgm:prSet/>
      <dgm:spPr/>
      <dgm:t>
        <a:bodyPr/>
        <a:lstStyle/>
        <a:p>
          <a:endParaRPr lang="en-US" sz="1400"/>
        </a:p>
      </dgm:t>
    </dgm:pt>
    <dgm:pt modelId="{F28C3869-B64B-42A8-A211-787E5CF53B43}" type="sibTrans" cxnId="{67DAE8F3-C60E-48C6-99B7-2266C761D971}">
      <dgm:prSet/>
      <dgm:spPr/>
      <dgm:t>
        <a:bodyPr/>
        <a:lstStyle/>
        <a:p>
          <a:endParaRPr lang="en-US" sz="1400"/>
        </a:p>
      </dgm:t>
    </dgm:pt>
    <dgm:pt modelId="{1FD4AE1A-92E5-4333-9E9F-BABB35B24191}" type="pres">
      <dgm:prSet presAssocID="{77A6CF7C-199B-410B-A87D-AC37FE5F9D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530B19-E118-4F0B-BAF4-C08F4E8CFCEF}" type="pres">
      <dgm:prSet presAssocID="{99E952C8-7E4A-4CB6-9835-B923BE1CCC37}" presName="hierRoot1" presStyleCnt="0">
        <dgm:presLayoutVars>
          <dgm:hierBranch val="init"/>
        </dgm:presLayoutVars>
      </dgm:prSet>
      <dgm:spPr/>
    </dgm:pt>
    <dgm:pt modelId="{CDB34D85-97CC-40BE-A1A6-BC75A4206C01}" type="pres">
      <dgm:prSet presAssocID="{99E952C8-7E4A-4CB6-9835-B923BE1CCC37}" presName="rootComposite1" presStyleCnt="0"/>
      <dgm:spPr/>
    </dgm:pt>
    <dgm:pt modelId="{97DDFB78-8719-45CC-9960-5C117F49A6B9}" type="pres">
      <dgm:prSet presAssocID="{99E952C8-7E4A-4CB6-9835-B923BE1CCC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82941-1332-4869-B12C-C30D5CE30394}" type="pres">
      <dgm:prSet presAssocID="{99E952C8-7E4A-4CB6-9835-B923BE1CCC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5FE0DD1-2B12-4AED-9BC8-CDA55CD42624}" type="pres">
      <dgm:prSet presAssocID="{99E952C8-7E4A-4CB6-9835-B923BE1CCC37}" presName="hierChild2" presStyleCnt="0"/>
      <dgm:spPr/>
    </dgm:pt>
    <dgm:pt modelId="{4392D712-73AB-40C6-BABD-081C391415DE}" type="pres">
      <dgm:prSet presAssocID="{748E56D1-3188-44B9-A76D-6EE71B33F41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CABEDC9-6031-4C95-8CBC-6EBA0027D694}" type="pres">
      <dgm:prSet presAssocID="{4ACEC536-7D41-487E-8F80-FBE4B86031A4}" presName="hierRoot2" presStyleCnt="0">
        <dgm:presLayoutVars>
          <dgm:hierBranch val="init"/>
        </dgm:presLayoutVars>
      </dgm:prSet>
      <dgm:spPr/>
    </dgm:pt>
    <dgm:pt modelId="{B945C845-0271-4CEE-A874-F01BF018AAD2}" type="pres">
      <dgm:prSet presAssocID="{4ACEC536-7D41-487E-8F80-FBE4B86031A4}" presName="rootComposite" presStyleCnt="0"/>
      <dgm:spPr/>
    </dgm:pt>
    <dgm:pt modelId="{F1810A94-B9B5-433A-A3C6-8BCAACAC1EFA}" type="pres">
      <dgm:prSet presAssocID="{4ACEC536-7D41-487E-8F80-FBE4B86031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60BFB9-C3D6-44C2-BE38-B03D4FFF6AEE}" type="pres">
      <dgm:prSet presAssocID="{4ACEC536-7D41-487E-8F80-FBE4B86031A4}" presName="rootConnector" presStyleLbl="node2" presStyleIdx="0" presStyleCnt="3"/>
      <dgm:spPr/>
      <dgm:t>
        <a:bodyPr/>
        <a:lstStyle/>
        <a:p>
          <a:endParaRPr lang="en-US"/>
        </a:p>
      </dgm:t>
    </dgm:pt>
    <dgm:pt modelId="{ADFCD32E-BE43-4B88-B773-8413E89B2843}" type="pres">
      <dgm:prSet presAssocID="{4ACEC536-7D41-487E-8F80-FBE4B86031A4}" presName="hierChild4" presStyleCnt="0"/>
      <dgm:spPr/>
    </dgm:pt>
    <dgm:pt modelId="{1D587D06-73C9-4E7C-AF07-ADD5DB6927DA}" type="pres">
      <dgm:prSet presAssocID="{9EA3D853-B1A8-4485-B5D1-9D655E3EECFB}" presName="Name37" presStyleLbl="parChTrans1D3" presStyleIdx="0" presStyleCnt="2"/>
      <dgm:spPr/>
      <dgm:t>
        <a:bodyPr/>
        <a:lstStyle/>
        <a:p>
          <a:endParaRPr lang="en-US"/>
        </a:p>
      </dgm:t>
    </dgm:pt>
    <dgm:pt modelId="{6D16B60F-CF85-4997-AA96-2CDD62F3FE93}" type="pres">
      <dgm:prSet presAssocID="{D605B8B0-9E9C-48F2-B529-EE22967C3070}" presName="hierRoot2" presStyleCnt="0">
        <dgm:presLayoutVars>
          <dgm:hierBranch val="init"/>
        </dgm:presLayoutVars>
      </dgm:prSet>
      <dgm:spPr/>
    </dgm:pt>
    <dgm:pt modelId="{CF6BD935-EBAD-4711-8176-7BD2EB3C0468}" type="pres">
      <dgm:prSet presAssocID="{D605B8B0-9E9C-48F2-B529-EE22967C3070}" presName="rootComposite" presStyleCnt="0"/>
      <dgm:spPr/>
    </dgm:pt>
    <dgm:pt modelId="{BDED7872-C83C-45AA-BFDC-1BD56CA7CAB2}" type="pres">
      <dgm:prSet presAssocID="{D605B8B0-9E9C-48F2-B529-EE22967C307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44F951-A2A0-4978-9137-7F45AECA60CB}" type="pres">
      <dgm:prSet presAssocID="{D605B8B0-9E9C-48F2-B529-EE22967C3070}" presName="rootConnector" presStyleLbl="node3" presStyleIdx="0" presStyleCnt="2"/>
      <dgm:spPr/>
      <dgm:t>
        <a:bodyPr/>
        <a:lstStyle/>
        <a:p>
          <a:endParaRPr lang="en-US"/>
        </a:p>
      </dgm:t>
    </dgm:pt>
    <dgm:pt modelId="{6A2927B8-7183-4709-9A03-B80EB20A4F4B}" type="pres">
      <dgm:prSet presAssocID="{D605B8B0-9E9C-48F2-B529-EE22967C3070}" presName="hierChild4" presStyleCnt="0"/>
      <dgm:spPr/>
    </dgm:pt>
    <dgm:pt modelId="{018CC145-EEA2-4E08-9539-4E24FC6EAED5}" type="pres">
      <dgm:prSet presAssocID="{D605B8B0-9E9C-48F2-B529-EE22967C3070}" presName="hierChild5" presStyleCnt="0"/>
      <dgm:spPr/>
    </dgm:pt>
    <dgm:pt modelId="{A1FC161D-DA6B-4B87-B2C3-3EE705206177}" type="pres">
      <dgm:prSet presAssocID="{4ACEC536-7D41-487E-8F80-FBE4B86031A4}" presName="hierChild5" presStyleCnt="0"/>
      <dgm:spPr/>
    </dgm:pt>
    <dgm:pt modelId="{A8065992-A1B3-4B68-A79C-694AD1D97BCE}" type="pres">
      <dgm:prSet presAssocID="{DD5BA4E8-30AA-487C-83CB-F6B2C5DC083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CBF064B-E210-44D1-9E1E-390368BC4D6B}" type="pres">
      <dgm:prSet presAssocID="{37ECB073-E4C9-41BB-96A4-DAE5CF2D1405}" presName="hierRoot2" presStyleCnt="0">
        <dgm:presLayoutVars>
          <dgm:hierBranch val="init"/>
        </dgm:presLayoutVars>
      </dgm:prSet>
      <dgm:spPr/>
    </dgm:pt>
    <dgm:pt modelId="{0050E569-BD8A-4246-B2F2-15FA59C33B0D}" type="pres">
      <dgm:prSet presAssocID="{37ECB073-E4C9-41BB-96A4-DAE5CF2D1405}" presName="rootComposite" presStyleCnt="0"/>
      <dgm:spPr/>
    </dgm:pt>
    <dgm:pt modelId="{A3DC7B82-FD12-406D-9F78-52C97EEC9D53}" type="pres">
      <dgm:prSet presAssocID="{37ECB073-E4C9-41BB-96A4-DAE5CF2D140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D0475-1072-4BC4-88EA-24CC95F3108D}" type="pres">
      <dgm:prSet presAssocID="{37ECB073-E4C9-41BB-96A4-DAE5CF2D140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C64D36E-FACD-4F85-9F63-AF8394FF1A6B}" type="pres">
      <dgm:prSet presAssocID="{37ECB073-E4C9-41BB-96A4-DAE5CF2D1405}" presName="hierChild4" presStyleCnt="0"/>
      <dgm:spPr/>
    </dgm:pt>
    <dgm:pt modelId="{7FE7CEBE-0E70-4A69-BCC7-B533C0F57DCC}" type="pres">
      <dgm:prSet presAssocID="{8679BA39-2E69-4DFF-9B9F-E6D6BC53454F}" presName="Name37" presStyleLbl="parChTrans1D3" presStyleIdx="1" presStyleCnt="2"/>
      <dgm:spPr/>
      <dgm:t>
        <a:bodyPr/>
        <a:lstStyle/>
        <a:p>
          <a:endParaRPr lang="en-US"/>
        </a:p>
      </dgm:t>
    </dgm:pt>
    <dgm:pt modelId="{3324BE74-2A97-4281-9E31-293D1B7A6BB6}" type="pres">
      <dgm:prSet presAssocID="{C1D9FD42-A011-4403-99C0-1E8B60525995}" presName="hierRoot2" presStyleCnt="0">
        <dgm:presLayoutVars>
          <dgm:hierBranch val="init"/>
        </dgm:presLayoutVars>
      </dgm:prSet>
      <dgm:spPr/>
    </dgm:pt>
    <dgm:pt modelId="{53B42B20-1E2B-41AB-9822-808AEC39CE44}" type="pres">
      <dgm:prSet presAssocID="{C1D9FD42-A011-4403-99C0-1E8B60525995}" presName="rootComposite" presStyleCnt="0"/>
      <dgm:spPr/>
    </dgm:pt>
    <dgm:pt modelId="{BB61DE59-98F5-49C8-A1E9-44C60AB5A2AC}" type="pres">
      <dgm:prSet presAssocID="{C1D9FD42-A011-4403-99C0-1E8B6052599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07433-F582-4272-8ABE-4FB3D7E486C9}" type="pres">
      <dgm:prSet presAssocID="{C1D9FD42-A011-4403-99C0-1E8B60525995}" presName="rootConnector" presStyleLbl="node3" presStyleIdx="1" presStyleCnt="2"/>
      <dgm:spPr/>
      <dgm:t>
        <a:bodyPr/>
        <a:lstStyle/>
        <a:p>
          <a:endParaRPr lang="en-US"/>
        </a:p>
      </dgm:t>
    </dgm:pt>
    <dgm:pt modelId="{CD826100-8C4F-44B6-BA7F-C280B5CE4307}" type="pres">
      <dgm:prSet presAssocID="{C1D9FD42-A011-4403-99C0-1E8B60525995}" presName="hierChild4" presStyleCnt="0"/>
      <dgm:spPr/>
    </dgm:pt>
    <dgm:pt modelId="{88CFC2D0-1967-4A58-9E5D-EFAE2A5FB018}" type="pres">
      <dgm:prSet presAssocID="{C1D9FD42-A011-4403-99C0-1E8B60525995}" presName="hierChild5" presStyleCnt="0"/>
      <dgm:spPr/>
    </dgm:pt>
    <dgm:pt modelId="{50EC1528-5AD1-4B5C-B663-026AC8552F12}" type="pres">
      <dgm:prSet presAssocID="{37ECB073-E4C9-41BB-96A4-DAE5CF2D1405}" presName="hierChild5" presStyleCnt="0"/>
      <dgm:spPr/>
    </dgm:pt>
    <dgm:pt modelId="{795896B3-1A9C-478C-A95E-07D2C196629B}" type="pres">
      <dgm:prSet presAssocID="{9AB02E25-E6BE-4D9C-861B-9E37DE9D1D3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9F522DE-2F30-4743-9DA5-52D97AE356E2}" type="pres">
      <dgm:prSet presAssocID="{D6105686-37E4-4B60-8BC3-716DDECEF71B}" presName="hierRoot2" presStyleCnt="0">
        <dgm:presLayoutVars>
          <dgm:hierBranch val="init"/>
        </dgm:presLayoutVars>
      </dgm:prSet>
      <dgm:spPr/>
    </dgm:pt>
    <dgm:pt modelId="{9538B706-9536-4D02-AFB7-4D1F663F2635}" type="pres">
      <dgm:prSet presAssocID="{D6105686-37E4-4B60-8BC3-716DDECEF71B}" presName="rootComposite" presStyleCnt="0"/>
      <dgm:spPr/>
    </dgm:pt>
    <dgm:pt modelId="{DE33A5BC-C320-4197-AA72-839D269F0E3C}" type="pres">
      <dgm:prSet presAssocID="{D6105686-37E4-4B60-8BC3-716DDECEF71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E95D3-8BDE-4DF5-AF26-A109F9C73DFF}" type="pres">
      <dgm:prSet presAssocID="{D6105686-37E4-4B60-8BC3-716DDECEF71B}" presName="rootConnector" presStyleLbl="node2" presStyleIdx="2" presStyleCnt="3"/>
      <dgm:spPr/>
      <dgm:t>
        <a:bodyPr/>
        <a:lstStyle/>
        <a:p>
          <a:endParaRPr lang="en-US"/>
        </a:p>
      </dgm:t>
    </dgm:pt>
    <dgm:pt modelId="{0353F913-5FA3-45BE-BAFB-4DC1277336AC}" type="pres">
      <dgm:prSet presAssocID="{D6105686-37E4-4B60-8BC3-716DDECEF71B}" presName="hierChild4" presStyleCnt="0"/>
      <dgm:spPr/>
    </dgm:pt>
    <dgm:pt modelId="{087ED37E-CBD7-4FEA-966B-F9B6E2D9DA7D}" type="pres">
      <dgm:prSet presAssocID="{D6105686-37E4-4B60-8BC3-716DDECEF71B}" presName="hierChild5" presStyleCnt="0"/>
      <dgm:spPr/>
    </dgm:pt>
    <dgm:pt modelId="{67F28D16-6BDC-4486-9B4F-1F92635A6289}" type="pres">
      <dgm:prSet presAssocID="{99E952C8-7E4A-4CB6-9835-B923BE1CCC37}" presName="hierChild3" presStyleCnt="0"/>
      <dgm:spPr/>
    </dgm:pt>
  </dgm:ptLst>
  <dgm:cxnLst>
    <dgm:cxn modelId="{E29DA084-FE9F-44AC-A29F-3C5E920A76C4}" type="presOf" srcId="{37ECB073-E4C9-41BB-96A4-DAE5CF2D1405}" destId="{D10D0475-1072-4BC4-88EA-24CC95F3108D}" srcOrd="1" destOrd="0" presId="urn:microsoft.com/office/officeart/2005/8/layout/orgChart1"/>
    <dgm:cxn modelId="{A0E11599-F6F9-4BCF-85B4-E3B68564C34E}" type="presOf" srcId="{D6105686-37E4-4B60-8BC3-716DDECEF71B}" destId="{12AE95D3-8BDE-4DF5-AF26-A109F9C73DFF}" srcOrd="1" destOrd="0" presId="urn:microsoft.com/office/officeart/2005/8/layout/orgChart1"/>
    <dgm:cxn modelId="{6A68EB80-32B6-426A-A928-B5B977508F60}" srcId="{99E952C8-7E4A-4CB6-9835-B923BE1CCC37}" destId="{D6105686-37E4-4B60-8BC3-716DDECEF71B}" srcOrd="2" destOrd="0" parTransId="{9AB02E25-E6BE-4D9C-861B-9E37DE9D1D30}" sibTransId="{96EAE6F9-C51A-4BE1-BAF6-8BF3DC562675}"/>
    <dgm:cxn modelId="{B2508D43-F039-40D0-B629-01560AAFC8AC}" srcId="{99E952C8-7E4A-4CB6-9835-B923BE1CCC37}" destId="{4ACEC536-7D41-487E-8F80-FBE4B86031A4}" srcOrd="0" destOrd="0" parTransId="{748E56D1-3188-44B9-A76D-6EE71B33F410}" sibTransId="{A9F136D5-48F2-48EB-8E11-1F15C95728C5}"/>
    <dgm:cxn modelId="{194A002A-367B-414B-AD42-E4D930DD5AB9}" type="presOf" srcId="{77A6CF7C-199B-410B-A87D-AC37FE5F9D24}" destId="{1FD4AE1A-92E5-4333-9E9F-BABB35B24191}" srcOrd="0" destOrd="0" presId="urn:microsoft.com/office/officeart/2005/8/layout/orgChart1"/>
    <dgm:cxn modelId="{BDE81F54-DAFD-42B6-A1D5-EB44732BE30C}" type="presOf" srcId="{8679BA39-2E69-4DFF-9B9F-E6D6BC53454F}" destId="{7FE7CEBE-0E70-4A69-BCC7-B533C0F57DCC}" srcOrd="0" destOrd="0" presId="urn:microsoft.com/office/officeart/2005/8/layout/orgChart1"/>
    <dgm:cxn modelId="{B2F1B08D-7BC1-45F8-A09B-0BBBBF654584}" srcId="{77A6CF7C-199B-410B-A87D-AC37FE5F9D24}" destId="{99E952C8-7E4A-4CB6-9835-B923BE1CCC37}" srcOrd="0" destOrd="0" parTransId="{2BF76D36-40BF-4C82-9884-F82B28778FC7}" sibTransId="{A2A015EF-B3E7-4852-97DD-C5DE4DE198F8}"/>
    <dgm:cxn modelId="{4EDCBB46-1083-44CB-8465-6FEB645A7E4D}" type="presOf" srcId="{4ACEC536-7D41-487E-8F80-FBE4B86031A4}" destId="{F1810A94-B9B5-433A-A3C6-8BCAACAC1EFA}" srcOrd="0" destOrd="0" presId="urn:microsoft.com/office/officeart/2005/8/layout/orgChart1"/>
    <dgm:cxn modelId="{67DAE8F3-C60E-48C6-99B7-2266C761D971}" srcId="{37ECB073-E4C9-41BB-96A4-DAE5CF2D1405}" destId="{C1D9FD42-A011-4403-99C0-1E8B60525995}" srcOrd="0" destOrd="0" parTransId="{8679BA39-2E69-4DFF-9B9F-E6D6BC53454F}" sibTransId="{F28C3869-B64B-42A8-A211-787E5CF53B43}"/>
    <dgm:cxn modelId="{99733ED0-1076-4251-816A-959F982809AA}" type="presOf" srcId="{99E952C8-7E4A-4CB6-9835-B923BE1CCC37}" destId="{B1082941-1332-4869-B12C-C30D5CE30394}" srcOrd="1" destOrd="0" presId="urn:microsoft.com/office/officeart/2005/8/layout/orgChart1"/>
    <dgm:cxn modelId="{F9E8507D-24B4-4AB6-A878-C3B2FADA869E}" type="presOf" srcId="{9EA3D853-B1A8-4485-B5D1-9D655E3EECFB}" destId="{1D587D06-73C9-4E7C-AF07-ADD5DB6927DA}" srcOrd="0" destOrd="0" presId="urn:microsoft.com/office/officeart/2005/8/layout/orgChart1"/>
    <dgm:cxn modelId="{FDB1BDD0-885D-44B4-87A8-BF571D78AC3F}" type="presOf" srcId="{D605B8B0-9E9C-48F2-B529-EE22967C3070}" destId="{AF44F951-A2A0-4978-9137-7F45AECA60CB}" srcOrd="1" destOrd="0" presId="urn:microsoft.com/office/officeart/2005/8/layout/orgChart1"/>
    <dgm:cxn modelId="{9EDBD7D8-B1EE-4D35-83A1-4C0CEAC59476}" type="presOf" srcId="{4ACEC536-7D41-487E-8F80-FBE4B86031A4}" destId="{D060BFB9-C3D6-44C2-BE38-B03D4FFF6AEE}" srcOrd="1" destOrd="0" presId="urn:microsoft.com/office/officeart/2005/8/layout/orgChart1"/>
    <dgm:cxn modelId="{7898A365-99EF-493D-9488-91CA6EEC6A98}" type="presOf" srcId="{99E952C8-7E4A-4CB6-9835-B923BE1CCC37}" destId="{97DDFB78-8719-45CC-9960-5C117F49A6B9}" srcOrd="0" destOrd="0" presId="urn:microsoft.com/office/officeart/2005/8/layout/orgChart1"/>
    <dgm:cxn modelId="{5437C829-2CCA-45D7-8038-3CBBBB755567}" type="presOf" srcId="{9AB02E25-E6BE-4D9C-861B-9E37DE9D1D30}" destId="{795896B3-1A9C-478C-A95E-07D2C196629B}" srcOrd="0" destOrd="0" presId="urn:microsoft.com/office/officeart/2005/8/layout/orgChart1"/>
    <dgm:cxn modelId="{CF4D199C-4B85-4866-9E1A-1829D8B5D4AD}" srcId="{4ACEC536-7D41-487E-8F80-FBE4B86031A4}" destId="{D605B8B0-9E9C-48F2-B529-EE22967C3070}" srcOrd="0" destOrd="0" parTransId="{9EA3D853-B1A8-4485-B5D1-9D655E3EECFB}" sibTransId="{B903F215-1853-4EC7-A4FB-58BCD05EC077}"/>
    <dgm:cxn modelId="{7FBEC574-34E6-4167-9586-8081828F583F}" srcId="{99E952C8-7E4A-4CB6-9835-B923BE1CCC37}" destId="{37ECB073-E4C9-41BB-96A4-DAE5CF2D1405}" srcOrd="1" destOrd="0" parTransId="{DD5BA4E8-30AA-487C-83CB-F6B2C5DC083B}" sibTransId="{7A3B741A-E538-4790-B5E3-EF2573F1BA57}"/>
    <dgm:cxn modelId="{774DB0BE-6A20-48A4-9CB3-436713FD1A8A}" type="presOf" srcId="{37ECB073-E4C9-41BB-96A4-DAE5CF2D1405}" destId="{A3DC7B82-FD12-406D-9F78-52C97EEC9D53}" srcOrd="0" destOrd="0" presId="urn:microsoft.com/office/officeart/2005/8/layout/orgChart1"/>
    <dgm:cxn modelId="{28DDC3BA-33FD-4FA7-8CEB-C4933117EE24}" type="presOf" srcId="{D605B8B0-9E9C-48F2-B529-EE22967C3070}" destId="{BDED7872-C83C-45AA-BFDC-1BD56CA7CAB2}" srcOrd="0" destOrd="0" presId="urn:microsoft.com/office/officeart/2005/8/layout/orgChart1"/>
    <dgm:cxn modelId="{69F0CFF6-E2F7-4FD6-A794-F9FFCCB37BD1}" type="presOf" srcId="{D6105686-37E4-4B60-8BC3-716DDECEF71B}" destId="{DE33A5BC-C320-4197-AA72-839D269F0E3C}" srcOrd="0" destOrd="0" presId="urn:microsoft.com/office/officeart/2005/8/layout/orgChart1"/>
    <dgm:cxn modelId="{1C17D6A7-1F6B-495B-9235-81BE4596E335}" type="presOf" srcId="{C1D9FD42-A011-4403-99C0-1E8B60525995}" destId="{51707433-F582-4272-8ABE-4FB3D7E486C9}" srcOrd="1" destOrd="0" presId="urn:microsoft.com/office/officeart/2005/8/layout/orgChart1"/>
    <dgm:cxn modelId="{F5C158A0-688F-4F53-8A86-19ADC259C252}" type="presOf" srcId="{C1D9FD42-A011-4403-99C0-1E8B60525995}" destId="{BB61DE59-98F5-49C8-A1E9-44C60AB5A2AC}" srcOrd="0" destOrd="0" presId="urn:microsoft.com/office/officeart/2005/8/layout/orgChart1"/>
    <dgm:cxn modelId="{AC3C4F44-7871-4866-B9CC-1D77848944D0}" type="presOf" srcId="{748E56D1-3188-44B9-A76D-6EE71B33F410}" destId="{4392D712-73AB-40C6-BABD-081C391415DE}" srcOrd="0" destOrd="0" presId="urn:microsoft.com/office/officeart/2005/8/layout/orgChart1"/>
    <dgm:cxn modelId="{0117B685-D909-4153-A1EF-192437826E81}" type="presOf" srcId="{DD5BA4E8-30AA-487C-83CB-F6B2C5DC083B}" destId="{A8065992-A1B3-4B68-A79C-694AD1D97BCE}" srcOrd="0" destOrd="0" presId="urn:microsoft.com/office/officeart/2005/8/layout/orgChart1"/>
    <dgm:cxn modelId="{D70CA062-28FF-4867-B5DF-B340CD7051AC}" type="presParOf" srcId="{1FD4AE1A-92E5-4333-9E9F-BABB35B24191}" destId="{2E530B19-E118-4F0B-BAF4-C08F4E8CFCEF}" srcOrd="0" destOrd="0" presId="urn:microsoft.com/office/officeart/2005/8/layout/orgChart1"/>
    <dgm:cxn modelId="{071777F4-6933-4498-8782-33B6C47ADF09}" type="presParOf" srcId="{2E530B19-E118-4F0B-BAF4-C08F4E8CFCEF}" destId="{CDB34D85-97CC-40BE-A1A6-BC75A4206C01}" srcOrd="0" destOrd="0" presId="urn:microsoft.com/office/officeart/2005/8/layout/orgChart1"/>
    <dgm:cxn modelId="{696418D4-2A0C-453D-8811-C6ADC68182C4}" type="presParOf" srcId="{CDB34D85-97CC-40BE-A1A6-BC75A4206C01}" destId="{97DDFB78-8719-45CC-9960-5C117F49A6B9}" srcOrd="0" destOrd="0" presId="urn:microsoft.com/office/officeart/2005/8/layout/orgChart1"/>
    <dgm:cxn modelId="{3FCAF7DF-F434-4D26-93A5-7EF936C400A8}" type="presParOf" srcId="{CDB34D85-97CC-40BE-A1A6-BC75A4206C01}" destId="{B1082941-1332-4869-B12C-C30D5CE30394}" srcOrd="1" destOrd="0" presId="urn:microsoft.com/office/officeart/2005/8/layout/orgChart1"/>
    <dgm:cxn modelId="{704370EC-8C91-4DDB-AE8C-2BA0778CB92C}" type="presParOf" srcId="{2E530B19-E118-4F0B-BAF4-C08F4E8CFCEF}" destId="{A5FE0DD1-2B12-4AED-9BC8-CDA55CD42624}" srcOrd="1" destOrd="0" presId="urn:microsoft.com/office/officeart/2005/8/layout/orgChart1"/>
    <dgm:cxn modelId="{E75425E6-60B6-46DA-AC30-5F339091832E}" type="presParOf" srcId="{A5FE0DD1-2B12-4AED-9BC8-CDA55CD42624}" destId="{4392D712-73AB-40C6-BABD-081C391415DE}" srcOrd="0" destOrd="0" presId="urn:microsoft.com/office/officeart/2005/8/layout/orgChart1"/>
    <dgm:cxn modelId="{243510BA-1CA0-479E-AEF5-82F55CD5FCFE}" type="presParOf" srcId="{A5FE0DD1-2B12-4AED-9BC8-CDA55CD42624}" destId="{1CABEDC9-6031-4C95-8CBC-6EBA0027D694}" srcOrd="1" destOrd="0" presId="urn:microsoft.com/office/officeart/2005/8/layout/orgChart1"/>
    <dgm:cxn modelId="{42FA8904-3235-4BC2-AE3F-C1276C787A9E}" type="presParOf" srcId="{1CABEDC9-6031-4C95-8CBC-6EBA0027D694}" destId="{B945C845-0271-4CEE-A874-F01BF018AAD2}" srcOrd="0" destOrd="0" presId="urn:microsoft.com/office/officeart/2005/8/layout/orgChart1"/>
    <dgm:cxn modelId="{F8B48CA1-F2FD-4DDC-A30D-E591C62B1099}" type="presParOf" srcId="{B945C845-0271-4CEE-A874-F01BF018AAD2}" destId="{F1810A94-B9B5-433A-A3C6-8BCAACAC1EFA}" srcOrd="0" destOrd="0" presId="urn:microsoft.com/office/officeart/2005/8/layout/orgChart1"/>
    <dgm:cxn modelId="{0E9BFCED-4455-4EA9-BBC6-3C95D8D2096E}" type="presParOf" srcId="{B945C845-0271-4CEE-A874-F01BF018AAD2}" destId="{D060BFB9-C3D6-44C2-BE38-B03D4FFF6AEE}" srcOrd="1" destOrd="0" presId="urn:microsoft.com/office/officeart/2005/8/layout/orgChart1"/>
    <dgm:cxn modelId="{1F448681-68A0-41A3-97FA-A5154A85D886}" type="presParOf" srcId="{1CABEDC9-6031-4C95-8CBC-6EBA0027D694}" destId="{ADFCD32E-BE43-4B88-B773-8413E89B2843}" srcOrd="1" destOrd="0" presId="urn:microsoft.com/office/officeart/2005/8/layout/orgChart1"/>
    <dgm:cxn modelId="{1267F25C-C61A-4CF3-9BBC-C4EED197F5C1}" type="presParOf" srcId="{ADFCD32E-BE43-4B88-B773-8413E89B2843}" destId="{1D587D06-73C9-4E7C-AF07-ADD5DB6927DA}" srcOrd="0" destOrd="0" presId="urn:microsoft.com/office/officeart/2005/8/layout/orgChart1"/>
    <dgm:cxn modelId="{08F7B786-0A9B-47F9-84EB-82D19D761398}" type="presParOf" srcId="{ADFCD32E-BE43-4B88-B773-8413E89B2843}" destId="{6D16B60F-CF85-4997-AA96-2CDD62F3FE93}" srcOrd="1" destOrd="0" presId="urn:microsoft.com/office/officeart/2005/8/layout/orgChart1"/>
    <dgm:cxn modelId="{E777C6B3-C384-400A-94B8-5C8749CB0453}" type="presParOf" srcId="{6D16B60F-CF85-4997-AA96-2CDD62F3FE93}" destId="{CF6BD935-EBAD-4711-8176-7BD2EB3C0468}" srcOrd="0" destOrd="0" presId="urn:microsoft.com/office/officeart/2005/8/layout/orgChart1"/>
    <dgm:cxn modelId="{4EDE5B81-5C08-428E-9F7B-98E53D4C6A89}" type="presParOf" srcId="{CF6BD935-EBAD-4711-8176-7BD2EB3C0468}" destId="{BDED7872-C83C-45AA-BFDC-1BD56CA7CAB2}" srcOrd="0" destOrd="0" presId="urn:microsoft.com/office/officeart/2005/8/layout/orgChart1"/>
    <dgm:cxn modelId="{B661A7EB-D50D-4101-BA69-93CE4EFAC3E9}" type="presParOf" srcId="{CF6BD935-EBAD-4711-8176-7BD2EB3C0468}" destId="{AF44F951-A2A0-4978-9137-7F45AECA60CB}" srcOrd="1" destOrd="0" presId="urn:microsoft.com/office/officeart/2005/8/layout/orgChart1"/>
    <dgm:cxn modelId="{C7AC1CF5-59BC-4AC2-B6E6-D55A473CBE1E}" type="presParOf" srcId="{6D16B60F-CF85-4997-AA96-2CDD62F3FE93}" destId="{6A2927B8-7183-4709-9A03-B80EB20A4F4B}" srcOrd="1" destOrd="0" presId="urn:microsoft.com/office/officeart/2005/8/layout/orgChart1"/>
    <dgm:cxn modelId="{3F067F3F-BC9A-4A0E-8133-7A18AB7BADA9}" type="presParOf" srcId="{6D16B60F-CF85-4997-AA96-2CDD62F3FE93}" destId="{018CC145-EEA2-4E08-9539-4E24FC6EAED5}" srcOrd="2" destOrd="0" presId="urn:microsoft.com/office/officeart/2005/8/layout/orgChart1"/>
    <dgm:cxn modelId="{5DF5BD1C-0739-4E87-90D2-59CDC6510E99}" type="presParOf" srcId="{1CABEDC9-6031-4C95-8CBC-6EBA0027D694}" destId="{A1FC161D-DA6B-4B87-B2C3-3EE705206177}" srcOrd="2" destOrd="0" presId="urn:microsoft.com/office/officeart/2005/8/layout/orgChart1"/>
    <dgm:cxn modelId="{D0765052-0F0B-4B35-A8A2-706EAC822CDA}" type="presParOf" srcId="{A5FE0DD1-2B12-4AED-9BC8-CDA55CD42624}" destId="{A8065992-A1B3-4B68-A79C-694AD1D97BCE}" srcOrd="2" destOrd="0" presId="urn:microsoft.com/office/officeart/2005/8/layout/orgChart1"/>
    <dgm:cxn modelId="{E74458C3-85A2-4422-8662-FA376F1A539E}" type="presParOf" srcId="{A5FE0DD1-2B12-4AED-9BC8-CDA55CD42624}" destId="{ECBF064B-E210-44D1-9E1E-390368BC4D6B}" srcOrd="3" destOrd="0" presId="urn:microsoft.com/office/officeart/2005/8/layout/orgChart1"/>
    <dgm:cxn modelId="{683E2FB4-CB4B-42B6-A09F-4F3E73D89BC9}" type="presParOf" srcId="{ECBF064B-E210-44D1-9E1E-390368BC4D6B}" destId="{0050E569-BD8A-4246-B2F2-15FA59C33B0D}" srcOrd="0" destOrd="0" presId="urn:microsoft.com/office/officeart/2005/8/layout/orgChart1"/>
    <dgm:cxn modelId="{752C013E-47F5-46C6-9D8C-2C72CCD4AF8A}" type="presParOf" srcId="{0050E569-BD8A-4246-B2F2-15FA59C33B0D}" destId="{A3DC7B82-FD12-406D-9F78-52C97EEC9D53}" srcOrd="0" destOrd="0" presId="urn:microsoft.com/office/officeart/2005/8/layout/orgChart1"/>
    <dgm:cxn modelId="{916E0796-E3F7-4999-8277-5D376A96D2AD}" type="presParOf" srcId="{0050E569-BD8A-4246-B2F2-15FA59C33B0D}" destId="{D10D0475-1072-4BC4-88EA-24CC95F3108D}" srcOrd="1" destOrd="0" presId="urn:microsoft.com/office/officeart/2005/8/layout/orgChart1"/>
    <dgm:cxn modelId="{5104705E-5756-4A9A-A448-AADF223DD31A}" type="presParOf" srcId="{ECBF064B-E210-44D1-9E1E-390368BC4D6B}" destId="{3C64D36E-FACD-4F85-9F63-AF8394FF1A6B}" srcOrd="1" destOrd="0" presId="urn:microsoft.com/office/officeart/2005/8/layout/orgChart1"/>
    <dgm:cxn modelId="{3D6D5521-4631-4ADD-80A9-E56653C1BDD3}" type="presParOf" srcId="{3C64D36E-FACD-4F85-9F63-AF8394FF1A6B}" destId="{7FE7CEBE-0E70-4A69-BCC7-B533C0F57DCC}" srcOrd="0" destOrd="0" presId="urn:microsoft.com/office/officeart/2005/8/layout/orgChart1"/>
    <dgm:cxn modelId="{5E55358B-4B62-4036-BA7F-203B48C2414C}" type="presParOf" srcId="{3C64D36E-FACD-4F85-9F63-AF8394FF1A6B}" destId="{3324BE74-2A97-4281-9E31-293D1B7A6BB6}" srcOrd="1" destOrd="0" presId="urn:microsoft.com/office/officeart/2005/8/layout/orgChart1"/>
    <dgm:cxn modelId="{90EEBA08-DFD6-417B-A940-7301D898653C}" type="presParOf" srcId="{3324BE74-2A97-4281-9E31-293D1B7A6BB6}" destId="{53B42B20-1E2B-41AB-9822-808AEC39CE44}" srcOrd="0" destOrd="0" presId="urn:microsoft.com/office/officeart/2005/8/layout/orgChart1"/>
    <dgm:cxn modelId="{427B1FD4-0B08-4426-8588-1101DD19689A}" type="presParOf" srcId="{53B42B20-1E2B-41AB-9822-808AEC39CE44}" destId="{BB61DE59-98F5-49C8-A1E9-44C60AB5A2AC}" srcOrd="0" destOrd="0" presId="urn:microsoft.com/office/officeart/2005/8/layout/orgChart1"/>
    <dgm:cxn modelId="{907DDCB2-C137-4B01-93BA-C36A52462DC1}" type="presParOf" srcId="{53B42B20-1E2B-41AB-9822-808AEC39CE44}" destId="{51707433-F582-4272-8ABE-4FB3D7E486C9}" srcOrd="1" destOrd="0" presId="urn:microsoft.com/office/officeart/2005/8/layout/orgChart1"/>
    <dgm:cxn modelId="{BD522A10-C0CB-4CAC-BBF8-04B6B242D830}" type="presParOf" srcId="{3324BE74-2A97-4281-9E31-293D1B7A6BB6}" destId="{CD826100-8C4F-44B6-BA7F-C280B5CE4307}" srcOrd="1" destOrd="0" presId="urn:microsoft.com/office/officeart/2005/8/layout/orgChart1"/>
    <dgm:cxn modelId="{2E663A14-80D6-4849-BBAE-F039DF8BE47E}" type="presParOf" srcId="{3324BE74-2A97-4281-9E31-293D1B7A6BB6}" destId="{88CFC2D0-1967-4A58-9E5D-EFAE2A5FB018}" srcOrd="2" destOrd="0" presId="urn:microsoft.com/office/officeart/2005/8/layout/orgChart1"/>
    <dgm:cxn modelId="{A722162A-16C6-471D-A2F5-F2591EB26AB1}" type="presParOf" srcId="{ECBF064B-E210-44D1-9E1E-390368BC4D6B}" destId="{50EC1528-5AD1-4B5C-B663-026AC8552F12}" srcOrd="2" destOrd="0" presId="urn:microsoft.com/office/officeart/2005/8/layout/orgChart1"/>
    <dgm:cxn modelId="{D9EB9913-75E6-46E7-8665-A6ECF48E1A60}" type="presParOf" srcId="{A5FE0DD1-2B12-4AED-9BC8-CDA55CD42624}" destId="{795896B3-1A9C-478C-A95E-07D2C196629B}" srcOrd="4" destOrd="0" presId="urn:microsoft.com/office/officeart/2005/8/layout/orgChart1"/>
    <dgm:cxn modelId="{CFF0798B-6552-4C5C-8A42-35A0B2770051}" type="presParOf" srcId="{A5FE0DD1-2B12-4AED-9BC8-CDA55CD42624}" destId="{A9F522DE-2F30-4743-9DA5-52D97AE356E2}" srcOrd="5" destOrd="0" presId="urn:microsoft.com/office/officeart/2005/8/layout/orgChart1"/>
    <dgm:cxn modelId="{434A37D1-1EB9-46E1-BA16-4B52041D9E36}" type="presParOf" srcId="{A9F522DE-2F30-4743-9DA5-52D97AE356E2}" destId="{9538B706-9536-4D02-AFB7-4D1F663F2635}" srcOrd="0" destOrd="0" presId="urn:microsoft.com/office/officeart/2005/8/layout/orgChart1"/>
    <dgm:cxn modelId="{2C8F14BC-ECA6-428C-83A9-52A9C1D63DB3}" type="presParOf" srcId="{9538B706-9536-4D02-AFB7-4D1F663F2635}" destId="{DE33A5BC-C320-4197-AA72-839D269F0E3C}" srcOrd="0" destOrd="0" presId="urn:microsoft.com/office/officeart/2005/8/layout/orgChart1"/>
    <dgm:cxn modelId="{29B94780-866C-4B83-A988-700C2F762293}" type="presParOf" srcId="{9538B706-9536-4D02-AFB7-4D1F663F2635}" destId="{12AE95D3-8BDE-4DF5-AF26-A109F9C73DFF}" srcOrd="1" destOrd="0" presId="urn:microsoft.com/office/officeart/2005/8/layout/orgChart1"/>
    <dgm:cxn modelId="{EB970C28-C611-45C3-9D90-AA2E04210750}" type="presParOf" srcId="{A9F522DE-2F30-4743-9DA5-52D97AE356E2}" destId="{0353F913-5FA3-45BE-BAFB-4DC1277336AC}" srcOrd="1" destOrd="0" presId="urn:microsoft.com/office/officeart/2005/8/layout/orgChart1"/>
    <dgm:cxn modelId="{02100747-D6E9-4E6C-9C48-285D54138B3A}" type="presParOf" srcId="{A9F522DE-2F30-4743-9DA5-52D97AE356E2}" destId="{087ED37E-CBD7-4FEA-966B-F9B6E2D9DA7D}" srcOrd="2" destOrd="0" presId="urn:microsoft.com/office/officeart/2005/8/layout/orgChart1"/>
    <dgm:cxn modelId="{12E7459D-0B4B-47E0-BBE5-4CB8695F3E92}" type="presParOf" srcId="{2E530B19-E118-4F0B-BAF4-C08F4E8CFCEF}" destId="{67F28D16-6BDC-4486-9B4F-1F92635A62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A6CF7C-199B-410B-A87D-AC37FE5F9D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E952C8-7E4A-4CB6-9835-B923BE1CCC3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/>
            <a:t>Overview</a:t>
          </a:r>
          <a:endParaRPr lang="en-US" sz="1400" dirty="0"/>
        </a:p>
      </dgm:t>
    </dgm:pt>
    <dgm:pt modelId="{2BF76D36-40BF-4C82-9884-F82B28778FC7}" type="parTrans" cxnId="{B2F1B08D-7BC1-45F8-A09B-0BBBBF654584}">
      <dgm:prSet/>
      <dgm:spPr/>
      <dgm:t>
        <a:bodyPr/>
        <a:lstStyle/>
        <a:p>
          <a:endParaRPr lang="en-US" sz="1400"/>
        </a:p>
      </dgm:t>
    </dgm:pt>
    <dgm:pt modelId="{A2A015EF-B3E7-4852-97DD-C5DE4DE198F8}" type="sibTrans" cxnId="{B2F1B08D-7BC1-45F8-A09B-0BBBBF654584}">
      <dgm:prSet/>
      <dgm:spPr/>
      <dgm:t>
        <a:bodyPr/>
        <a:lstStyle/>
        <a:p>
          <a:endParaRPr lang="en-US" sz="1400"/>
        </a:p>
      </dgm:t>
    </dgm:pt>
    <dgm:pt modelId="{4ACEC536-7D41-487E-8F80-FBE4B86031A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/>
            <a:t>Hello world</a:t>
          </a:r>
          <a:endParaRPr lang="en-US" sz="1400" dirty="0"/>
        </a:p>
      </dgm:t>
    </dgm:pt>
    <dgm:pt modelId="{748E56D1-3188-44B9-A76D-6EE71B33F410}" type="parTrans" cxnId="{B2508D43-F039-40D0-B629-01560AAFC8AC}">
      <dgm:prSet/>
      <dgm:spPr/>
      <dgm:t>
        <a:bodyPr/>
        <a:lstStyle/>
        <a:p>
          <a:endParaRPr lang="en-US" sz="1400"/>
        </a:p>
      </dgm:t>
    </dgm:pt>
    <dgm:pt modelId="{A9F136D5-48F2-48EB-8E11-1F15C95728C5}" type="sibTrans" cxnId="{B2508D43-F039-40D0-B629-01560AAFC8AC}">
      <dgm:prSet/>
      <dgm:spPr/>
      <dgm:t>
        <a:bodyPr/>
        <a:lstStyle/>
        <a:p>
          <a:endParaRPr lang="en-US" sz="1400"/>
        </a:p>
      </dgm:t>
    </dgm:pt>
    <dgm:pt modelId="{37ECB073-E4C9-41BB-96A4-DAE5CF2D1405}">
      <dgm:prSet phldrT="[Text]" custT="1"/>
      <dgm:spPr/>
      <dgm:t>
        <a:bodyPr/>
        <a:lstStyle/>
        <a:p>
          <a:r>
            <a:rPr lang="en-US" sz="1400" dirty="0" smtClean="0"/>
            <a:t>Tutorial</a:t>
          </a:r>
          <a:endParaRPr lang="en-US" sz="1400" dirty="0"/>
        </a:p>
      </dgm:t>
    </dgm:pt>
    <dgm:pt modelId="{DD5BA4E8-30AA-487C-83CB-F6B2C5DC083B}" type="parTrans" cxnId="{7FBEC574-34E6-4167-9586-8081828F583F}">
      <dgm:prSet/>
      <dgm:spPr/>
      <dgm:t>
        <a:bodyPr/>
        <a:lstStyle/>
        <a:p>
          <a:endParaRPr lang="en-US" sz="1400"/>
        </a:p>
      </dgm:t>
    </dgm:pt>
    <dgm:pt modelId="{7A3B741A-E538-4790-B5E3-EF2573F1BA57}" type="sibTrans" cxnId="{7FBEC574-34E6-4167-9586-8081828F583F}">
      <dgm:prSet/>
      <dgm:spPr/>
      <dgm:t>
        <a:bodyPr/>
        <a:lstStyle/>
        <a:p>
          <a:endParaRPr lang="en-US" sz="1400"/>
        </a:p>
      </dgm:t>
    </dgm:pt>
    <dgm:pt modelId="{D6105686-37E4-4B60-8BC3-716DDECEF71B}">
      <dgm:prSet phldrT="[Text]" custT="1"/>
      <dgm:spPr/>
      <dgm:t>
        <a:bodyPr/>
        <a:lstStyle/>
        <a:p>
          <a:r>
            <a:rPr lang="en-US" sz="1400" dirty="0" smtClean="0"/>
            <a:t>Reference</a:t>
          </a:r>
          <a:endParaRPr lang="en-US" sz="1400" dirty="0"/>
        </a:p>
      </dgm:t>
    </dgm:pt>
    <dgm:pt modelId="{9AB02E25-E6BE-4D9C-861B-9E37DE9D1D30}" type="parTrans" cxnId="{6A68EB80-32B6-426A-A928-B5B977508F60}">
      <dgm:prSet/>
      <dgm:spPr/>
      <dgm:t>
        <a:bodyPr/>
        <a:lstStyle/>
        <a:p>
          <a:endParaRPr lang="en-US" sz="1400"/>
        </a:p>
      </dgm:t>
    </dgm:pt>
    <dgm:pt modelId="{96EAE6F9-C51A-4BE1-BAF6-8BF3DC562675}" type="sibTrans" cxnId="{6A68EB80-32B6-426A-A928-B5B977508F60}">
      <dgm:prSet/>
      <dgm:spPr/>
      <dgm:t>
        <a:bodyPr/>
        <a:lstStyle/>
        <a:p>
          <a:endParaRPr lang="en-US" sz="1400"/>
        </a:p>
      </dgm:t>
    </dgm:pt>
    <dgm:pt modelId="{D605B8B0-9E9C-48F2-B529-EE22967C307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dirty="0" smtClean="0"/>
            <a:t>Samples &amp; Examples</a:t>
          </a:r>
          <a:endParaRPr lang="en-US" sz="1400" dirty="0"/>
        </a:p>
      </dgm:t>
    </dgm:pt>
    <dgm:pt modelId="{9EA3D853-B1A8-4485-B5D1-9D655E3EECFB}" type="parTrans" cxnId="{CF4D199C-4B85-4866-9E1A-1829D8B5D4AD}">
      <dgm:prSet/>
      <dgm:spPr/>
      <dgm:t>
        <a:bodyPr/>
        <a:lstStyle/>
        <a:p>
          <a:endParaRPr lang="en-US" sz="1400"/>
        </a:p>
      </dgm:t>
    </dgm:pt>
    <dgm:pt modelId="{B903F215-1853-4EC7-A4FB-58BCD05EC077}" type="sibTrans" cxnId="{CF4D199C-4B85-4866-9E1A-1829D8B5D4AD}">
      <dgm:prSet/>
      <dgm:spPr/>
      <dgm:t>
        <a:bodyPr/>
        <a:lstStyle/>
        <a:p>
          <a:endParaRPr lang="en-US" sz="1400"/>
        </a:p>
      </dgm:t>
    </dgm:pt>
    <dgm:pt modelId="{C1D9FD42-A011-4403-99C0-1E8B60525995}">
      <dgm:prSet phldrT="[Text]" custT="1"/>
      <dgm:spPr/>
      <dgm:t>
        <a:bodyPr/>
        <a:lstStyle/>
        <a:p>
          <a:r>
            <a:rPr lang="en-US" sz="1400" dirty="0" smtClean="0"/>
            <a:t>Conceptual</a:t>
          </a:r>
          <a:endParaRPr lang="en-US" sz="1400" dirty="0"/>
        </a:p>
      </dgm:t>
    </dgm:pt>
    <dgm:pt modelId="{8679BA39-2E69-4DFF-9B9F-E6D6BC53454F}" type="parTrans" cxnId="{67DAE8F3-C60E-48C6-99B7-2266C761D971}">
      <dgm:prSet/>
      <dgm:spPr/>
      <dgm:t>
        <a:bodyPr/>
        <a:lstStyle/>
        <a:p>
          <a:endParaRPr lang="en-US" sz="1400"/>
        </a:p>
      </dgm:t>
    </dgm:pt>
    <dgm:pt modelId="{F28C3869-B64B-42A8-A211-787E5CF53B43}" type="sibTrans" cxnId="{67DAE8F3-C60E-48C6-99B7-2266C761D971}">
      <dgm:prSet/>
      <dgm:spPr/>
      <dgm:t>
        <a:bodyPr/>
        <a:lstStyle/>
        <a:p>
          <a:endParaRPr lang="en-US" sz="1400"/>
        </a:p>
      </dgm:t>
    </dgm:pt>
    <dgm:pt modelId="{1FD4AE1A-92E5-4333-9E9F-BABB35B24191}" type="pres">
      <dgm:prSet presAssocID="{77A6CF7C-199B-410B-A87D-AC37FE5F9D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530B19-E118-4F0B-BAF4-C08F4E8CFCEF}" type="pres">
      <dgm:prSet presAssocID="{99E952C8-7E4A-4CB6-9835-B923BE1CCC37}" presName="hierRoot1" presStyleCnt="0">
        <dgm:presLayoutVars>
          <dgm:hierBranch val="init"/>
        </dgm:presLayoutVars>
      </dgm:prSet>
      <dgm:spPr/>
    </dgm:pt>
    <dgm:pt modelId="{CDB34D85-97CC-40BE-A1A6-BC75A4206C01}" type="pres">
      <dgm:prSet presAssocID="{99E952C8-7E4A-4CB6-9835-B923BE1CCC37}" presName="rootComposite1" presStyleCnt="0"/>
      <dgm:spPr/>
    </dgm:pt>
    <dgm:pt modelId="{97DDFB78-8719-45CC-9960-5C117F49A6B9}" type="pres">
      <dgm:prSet presAssocID="{99E952C8-7E4A-4CB6-9835-B923BE1CCC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82941-1332-4869-B12C-C30D5CE30394}" type="pres">
      <dgm:prSet presAssocID="{99E952C8-7E4A-4CB6-9835-B923BE1CCC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5FE0DD1-2B12-4AED-9BC8-CDA55CD42624}" type="pres">
      <dgm:prSet presAssocID="{99E952C8-7E4A-4CB6-9835-B923BE1CCC37}" presName="hierChild2" presStyleCnt="0"/>
      <dgm:spPr/>
    </dgm:pt>
    <dgm:pt modelId="{4392D712-73AB-40C6-BABD-081C391415DE}" type="pres">
      <dgm:prSet presAssocID="{748E56D1-3188-44B9-A76D-6EE71B33F41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CABEDC9-6031-4C95-8CBC-6EBA0027D694}" type="pres">
      <dgm:prSet presAssocID="{4ACEC536-7D41-487E-8F80-FBE4B86031A4}" presName="hierRoot2" presStyleCnt="0">
        <dgm:presLayoutVars>
          <dgm:hierBranch val="init"/>
        </dgm:presLayoutVars>
      </dgm:prSet>
      <dgm:spPr/>
    </dgm:pt>
    <dgm:pt modelId="{B945C845-0271-4CEE-A874-F01BF018AAD2}" type="pres">
      <dgm:prSet presAssocID="{4ACEC536-7D41-487E-8F80-FBE4B86031A4}" presName="rootComposite" presStyleCnt="0"/>
      <dgm:spPr/>
    </dgm:pt>
    <dgm:pt modelId="{F1810A94-B9B5-433A-A3C6-8BCAACAC1EFA}" type="pres">
      <dgm:prSet presAssocID="{4ACEC536-7D41-487E-8F80-FBE4B86031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60BFB9-C3D6-44C2-BE38-B03D4FFF6AEE}" type="pres">
      <dgm:prSet presAssocID="{4ACEC536-7D41-487E-8F80-FBE4B86031A4}" presName="rootConnector" presStyleLbl="node2" presStyleIdx="0" presStyleCnt="3"/>
      <dgm:spPr/>
      <dgm:t>
        <a:bodyPr/>
        <a:lstStyle/>
        <a:p>
          <a:endParaRPr lang="en-US"/>
        </a:p>
      </dgm:t>
    </dgm:pt>
    <dgm:pt modelId="{ADFCD32E-BE43-4B88-B773-8413E89B2843}" type="pres">
      <dgm:prSet presAssocID="{4ACEC536-7D41-487E-8F80-FBE4B86031A4}" presName="hierChild4" presStyleCnt="0"/>
      <dgm:spPr/>
    </dgm:pt>
    <dgm:pt modelId="{1D587D06-73C9-4E7C-AF07-ADD5DB6927DA}" type="pres">
      <dgm:prSet presAssocID="{9EA3D853-B1A8-4485-B5D1-9D655E3EECFB}" presName="Name37" presStyleLbl="parChTrans1D3" presStyleIdx="0" presStyleCnt="2"/>
      <dgm:spPr/>
      <dgm:t>
        <a:bodyPr/>
        <a:lstStyle/>
        <a:p>
          <a:endParaRPr lang="en-US"/>
        </a:p>
      </dgm:t>
    </dgm:pt>
    <dgm:pt modelId="{6D16B60F-CF85-4997-AA96-2CDD62F3FE93}" type="pres">
      <dgm:prSet presAssocID="{D605B8B0-9E9C-48F2-B529-EE22967C3070}" presName="hierRoot2" presStyleCnt="0">
        <dgm:presLayoutVars>
          <dgm:hierBranch val="init"/>
        </dgm:presLayoutVars>
      </dgm:prSet>
      <dgm:spPr/>
    </dgm:pt>
    <dgm:pt modelId="{CF6BD935-EBAD-4711-8176-7BD2EB3C0468}" type="pres">
      <dgm:prSet presAssocID="{D605B8B0-9E9C-48F2-B529-EE22967C3070}" presName="rootComposite" presStyleCnt="0"/>
      <dgm:spPr/>
    </dgm:pt>
    <dgm:pt modelId="{BDED7872-C83C-45AA-BFDC-1BD56CA7CAB2}" type="pres">
      <dgm:prSet presAssocID="{D605B8B0-9E9C-48F2-B529-EE22967C307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44F951-A2A0-4978-9137-7F45AECA60CB}" type="pres">
      <dgm:prSet presAssocID="{D605B8B0-9E9C-48F2-B529-EE22967C3070}" presName="rootConnector" presStyleLbl="node3" presStyleIdx="0" presStyleCnt="2"/>
      <dgm:spPr/>
      <dgm:t>
        <a:bodyPr/>
        <a:lstStyle/>
        <a:p>
          <a:endParaRPr lang="en-US"/>
        </a:p>
      </dgm:t>
    </dgm:pt>
    <dgm:pt modelId="{6A2927B8-7183-4709-9A03-B80EB20A4F4B}" type="pres">
      <dgm:prSet presAssocID="{D605B8B0-9E9C-48F2-B529-EE22967C3070}" presName="hierChild4" presStyleCnt="0"/>
      <dgm:spPr/>
    </dgm:pt>
    <dgm:pt modelId="{018CC145-EEA2-4E08-9539-4E24FC6EAED5}" type="pres">
      <dgm:prSet presAssocID="{D605B8B0-9E9C-48F2-B529-EE22967C3070}" presName="hierChild5" presStyleCnt="0"/>
      <dgm:spPr/>
    </dgm:pt>
    <dgm:pt modelId="{A1FC161D-DA6B-4B87-B2C3-3EE705206177}" type="pres">
      <dgm:prSet presAssocID="{4ACEC536-7D41-487E-8F80-FBE4B86031A4}" presName="hierChild5" presStyleCnt="0"/>
      <dgm:spPr/>
    </dgm:pt>
    <dgm:pt modelId="{A8065992-A1B3-4B68-A79C-694AD1D97BCE}" type="pres">
      <dgm:prSet presAssocID="{DD5BA4E8-30AA-487C-83CB-F6B2C5DC083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CBF064B-E210-44D1-9E1E-390368BC4D6B}" type="pres">
      <dgm:prSet presAssocID="{37ECB073-E4C9-41BB-96A4-DAE5CF2D1405}" presName="hierRoot2" presStyleCnt="0">
        <dgm:presLayoutVars>
          <dgm:hierBranch val="init"/>
        </dgm:presLayoutVars>
      </dgm:prSet>
      <dgm:spPr/>
    </dgm:pt>
    <dgm:pt modelId="{0050E569-BD8A-4246-B2F2-15FA59C33B0D}" type="pres">
      <dgm:prSet presAssocID="{37ECB073-E4C9-41BB-96A4-DAE5CF2D1405}" presName="rootComposite" presStyleCnt="0"/>
      <dgm:spPr/>
    </dgm:pt>
    <dgm:pt modelId="{A3DC7B82-FD12-406D-9F78-52C97EEC9D53}" type="pres">
      <dgm:prSet presAssocID="{37ECB073-E4C9-41BB-96A4-DAE5CF2D140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D0475-1072-4BC4-88EA-24CC95F3108D}" type="pres">
      <dgm:prSet presAssocID="{37ECB073-E4C9-41BB-96A4-DAE5CF2D140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C64D36E-FACD-4F85-9F63-AF8394FF1A6B}" type="pres">
      <dgm:prSet presAssocID="{37ECB073-E4C9-41BB-96A4-DAE5CF2D1405}" presName="hierChild4" presStyleCnt="0"/>
      <dgm:spPr/>
    </dgm:pt>
    <dgm:pt modelId="{7FE7CEBE-0E70-4A69-BCC7-B533C0F57DCC}" type="pres">
      <dgm:prSet presAssocID="{8679BA39-2E69-4DFF-9B9F-E6D6BC53454F}" presName="Name37" presStyleLbl="parChTrans1D3" presStyleIdx="1" presStyleCnt="2"/>
      <dgm:spPr/>
      <dgm:t>
        <a:bodyPr/>
        <a:lstStyle/>
        <a:p>
          <a:endParaRPr lang="en-US"/>
        </a:p>
      </dgm:t>
    </dgm:pt>
    <dgm:pt modelId="{3324BE74-2A97-4281-9E31-293D1B7A6BB6}" type="pres">
      <dgm:prSet presAssocID="{C1D9FD42-A011-4403-99C0-1E8B60525995}" presName="hierRoot2" presStyleCnt="0">
        <dgm:presLayoutVars>
          <dgm:hierBranch val="init"/>
        </dgm:presLayoutVars>
      </dgm:prSet>
      <dgm:spPr/>
    </dgm:pt>
    <dgm:pt modelId="{53B42B20-1E2B-41AB-9822-808AEC39CE44}" type="pres">
      <dgm:prSet presAssocID="{C1D9FD42-A011-4403-99C0-1E8B60525995}" presName="rootComposite" presStyleCnt="0"/>
      <dgm:spPr/>
    </dgm:pt>
    <dgm:pt modelId="{BB61DE59-98F5-49C8-A1E9-44C60AB5A2AC}" type="pres">
      <dgm:prSet presAssocID="{C1D9FD42-A011-4403-99C0-1E8B6052599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07433-F582-4272-8ABE-4FB3D7E486C9}" type="pres">
      <dgm:prSet presAssocID="{C1D9FD42-A011-4403-99C0-1E8B60525995}" presName="rootConnector" presStyleLbl="node3" presStyleIdx="1" presStyleCnt="2"/>
      <dgm:spPr/>
      <dgm:t>
        <a:bodyPr/>
        <a:lstStyle/>
        <a:p>
          <a:endParaRPr lang="en-US"/>
        </a:p>
      </dgm:t>
    </dgm:pt>
    <dgm:pt modelId="{CD826100-8C4F-44B6-BA7F-C280B5CE4307}" type="pres">
      <dgm:prSet presAssocID="{C1D9FD42-A011-4403-99C0-1E8B60525995}" presName="hierChild4" presStyleCnt="0"/>
      <dgm:spPr/>
    </dgm:pt>
    <dgm:pt modelId="{88CFC2D0-1967-4A58-9E5D-EFAE2A5FB018}" type="pres">
      <dgm:prSet presAssocID="{C1D9FD42-A011-4403-99C0-1E8B60525995}" presName="hierChild5" presStyleCnt="0"/>
      <dgm:spPr/>
    </dgm:pt>
    <dgm:pt modelId="{50EC1528-5AD1-4B5C-B663-026AC8552F12}" type="pres">
      <dgm:prSet presAssocID="{37ECB073-E4C9-41BB-96A4-DAE5CF2D1405}" presName="hierChild5" presStyleCnt="0"/>
      <dgm:spPr/>
    </dgm:pt>
    <dgm:pt modelId="{795896B3-1A9C-478C-A95E-07D2C196629B}" type="pres">
      <dgm:prSet presAssocID="{9AB02E25-E6BE-4D9C-861B-9E37DE9D1D3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9F522DE-2F30-4743-9DA5-52D97AE356E2}" type="pres">
      <dgm:prSet presAssocID="{D6105686-37E4-4B60-8BC3-716DDECEF71B}" presName="hierRoot2" presStyleCnt="0">
        <dgm:presLayoutVars>
          <dgm:hierBranch val="init"/>
        </dgm:presLayoutVars>
      </dgm:prSet>
      <dgm:spPr/>
    </dgm:pt>
    <dgm:pt modelId="{9538B706-9536-4D02-AFB7-4D1F663F2635}" type="pres">
      <dgm:prSet presAssocID="{D6105686-37E4-4B60-8BC3-716DDECEF71B}" presName="rootComposite" presStyleCnt="0"/>
      <dgm:spPr/>
    </dgm:pt>
    <dgm:pt modelId="{DE33A5BC-C320-4197-AA72-839D269F0E3C}" type="pres">
      <dgm:prSet presAssocID="{D6105686-37E4-4B60-8BC3-716DDECEF71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E95D3-8BDE-4DF5-AF26-A109F9C73DFF}" type="pres">
      <dgm:prSet presAssocID="{D6105686-37E4-4B60-8BC3-716DDECEF71B}" presName="rootConnector" presStyleLbl="node2" presStyleIdx="2" presStyleCnt="3"/>
      <dgm:spPr/>
      <dgm:t>
        <a:bodyPr/>
        <a:lstStyle/>
        <a:p>
          <a:endParaRPr lang="en-US"/>
        </a:p>
      </dgm:t>
    </dgm:pt>
    <dgm:pt modelId="{0353F913-5FA3-45BE-BAFB-4DC1277336AC}" type="pres">
      <dgm:prSet presAssocID="{D6105686-37E4-4B60-8BC3-716DDECEF71B}" presName="hierChild4" presStyleCnt="0"/>
      <dgm:spPr/>
    </dgm:pt>
    <dgm:pt modelId="{087ED37E-CBD7-4FEA-966B-F9B6E2D9DA7D}" type="pres">
      <dgm:prSet presAssocID="{D6105686-37E4-4B60-8BC3-716DDECEF71B}" presName="hierChild5" presStyleCnt="0"/>
      <dgm:spPr/>
    </dgm:pt>
    <dgm:pt modelId="{67F28D16-6BDC-4486-9B4F-1F92635A6289}" type="pres">
      <dgm:prSet presAssocID="{99E952C8-7E4A-4CB6-9835-B923BE1CCC37}" presName="hierChild3" presStyleCnt="0"/>
      <dgm:spPr/>
    </dgm:pt>
  </dgm:ptLst>
  <dgm:cxnLst>
    <dgm:cxn modelId="{50E07797-347B-4E7F-A62B-2155D7BE05FA}" type="presOf" srcId="{4ACEC536-7D41-487E-8F80-FBE4B86031A4}" destId="{F1810A94-B9B5-433A-A3C6-8BCAACAC1EFA}" srcOrd="0" destOrd="0" presId="urn:microsoft.com/office/officeart/2005/8/layout/orgChart1"/>
    <dgm:cxn modelId="{2226531D-C502-4B4B-9A74-A570A48677DD}" type="presOf" srcId="{9AB02E25-E6BE-4D9C-861B-9E37DE9D1D30}" destId="{795896B3-1A9C-478C-A95E-07D2C196629B}" srcOrd="0" destOrd="0" presId="urn:microsoft.com/office/officeart/2005/8/layout/orgChart1"/>
    <dgm:cxn modelId="{85E94EA6-6AF4-4922-AEEE-14F5539B0F22}" type="presOf" srcId="{D6105686-37E4-4B60-8BC3-716DDECEF71B}" destId="{12AE95D3-8BDE-4DF5-AF26-A109F9C73DFF}" srcOrd="1" destOrd="0" presId="urn:microsoft.com/office/officeart/2005/8/layout/orgChart1"/>
    <dgm:cxn modelId="{6A68EB80-32B6-426A-A928-B5B977508F60}" srcId="{99E952C8-7E4A-4CB6-9835-B923BE1CCC37}" destId="{D6105686-37E4-4B60-8BC3-716DDECEF71B}" srcOrd="2" destOrd="0" parTransId="{9AB02E25-E6BE-4D9C-861B-9E37DE9D1D30}" sibTransId="{96EAE6F9-C51A-4BE1-BAF6-8BF3DC562675}"/>
    <dgm:cxn modelId="{B2508D43-F039-40D0-B629-01560AAFC8AC}" srcId="{99E952C8-7E4A-4CB6-9835-B923BE1CCC37}" destId="{4ACEC536-7D41-487E-8F80-FBE4B86031A4}" srcOrd="0" destOrd="0" parTransId="{748E56D1-3188-44B9-A76D-6EE71B33F410}" sibTransId="{A9F136D5-48F2-48EB-8E11-1F15C95728C5}"/>
    <dgm:cxn modelId="{9C75BA97-D36D-4E0A-8F7A-6DEC9E60F3C8}" type="presOf" srcId="{D6105686-37E4-4B60-8BC3-716DDECEF71B}" destId="{DE33A5BC-C320-4197-AA72-839D269F0E3C}" srcOrd="0" destOrd="0" presId="urn:microsoft.com/office/officeart/2005/8/layout/orgChart1"/>
    <dgm:cxn modelId="{B2F1B08D-7BC1-45F8-A09B-0BBBBF654584}" srcId="{77A6CF7C-199B-410B-A87D-AC37FE5F9D24}" destId="{99E952C8-7E4A-4CB6-9835-B923BE1CCC37}" srcOrd="0" destOrd="0" parTransId="{2BF76D36-40BF-4C82-9884-F82B28778FC7}" sibTransId="{A2A015EF-B3E7-4852-97DD-C5DE4DE198F8}"/>
    <dgm:cxn modelId="{FF35CAEA-FD44-4951-A58E-2541B27FB781}" type="presOf" srcId="{D605B8B0-9E9C-48F2-B529-EE22967C3070}" destId="{BDED7872-C83C-45AA-BFDC-1BD56CA7CAB2}" srcOrd="0" destOrd="0" presId="urn:microsoft.com/office/officeart/2005/8/layout/orgChart1"/>
    <dgm:cxn modelId="{EB33A509-01F7-4C27-AEBB-ECCD746AF392}" type="presOf" srcId="{C1D9FD42-A011-4403-99C0-1E8B60525995}" destId="{51707433-F582-4272-8ABE-4FB3D7E486C9}" srcOrd="1" destOrd="0" presId="urn:microsoft.com/office/officeart/2005/8/layout/orgChart1"/>
    <dgm:cxn modelId="{A29652CE-C8EE-46F6-B28F-B55E99E85AC8}" type="presOf" srcId="{D605B8B0-9E9C-48F2-B529-EE22967C3070}" destId="{AF44F951-A2A0-4978-9137-7F45AECA60CB}" srcOrd="1" destOrd="0" presId="urn:microsoft.com/office/officeart/2005/8/layout/orgChart1"/>
    <dgm:cxn modelId="{67DAE8F3-C60E-48C6-99B7-2266C761D971}" srcId="{37ECB073-E4C9-41BB-96A4-DAE5CF2D1405}" destId="{C1D9FD42-A011-4403-99C0-1E8B60525995}" srcOrd="0" destOrd="0" parTransId="{8679BA39-2E69-4DFF-9B9F-E6D6BC53454F}" sibTransId="{F28C3869-B64B-42A8-A211-787E5CF53B43}"/>
    <dgm:cxn modelId="{516A3B95-276D-4BD0-B9F1-63D15758DD33}" type="presOf" srcId="{9EA3D853-B1A8-4485-B5D1-9D655E3EECFB}" destId="{1D587D06-73C9-4E7C-AF07-ADD5DB6927DA}" srcOrd="0" destOrd="0" presId="urn:microsoft.com/office/officeart/2005/8/layout/orgChart1"/>
    <dgm:cxn modelId="{05D98225-A40B-434F-90D8-C6CDB6D0D88D}" type="presOf" srcId="{4ACEC536-7D41-487E-8F80-FBE4B86031A4}" destId="{D060BFB9-C3D6-44C2-BE38-B03D4FFF6AEE}" srcOrd="1" destOrd="0" presId="urn:microsoft.com/office/officeart/2005/8/layout/orgChart1"/>
    <dgm:cxn modelId="{B4B40A3A-906B-48EA-B4B6-C3FA7422C651}" type="presOf" srcId="{C1D9FD42-A011-4403-99C0-1E8B60525995}" destId="{BB61DE59-98F5-49C8-A1E9-44C60AB5A2AC}" srcOrd="0" destOrd="0" presId="urn:microsoft.com/office/officeart/2005/8/layout/orgChart1"/>
    <dgm:cxn modelId="{E5CCEF51-71F4-4020-843F-B47812E6F75E}" type="presOf" srcId="{77A6CF7C-199B-410B-A87D-AC37FE5F9D24}" destId="{1FD4AE1A-92E5-4333-9E9F-BABB35B24191}" srcOrd="0" destOrd="0" presId="urn:microsoft.com/office/officeart/2005/8/layout/orgChart1"/>
    <dgm:cxn modelId="{427B771E-4944-4127-A4FC-B0BE56961DA4}" type="presOf" srcId="{8679BA39-2E69-4DFF-9B9F-E6D6BC53454F}" destId="{7FE7CEBE-0E70-4A69-BCC7-B533C0F57DCC}" srcOrd="0" destOrd="0" presId="urn:microsoft.com/office/officeart/2005/8/layout/orgChart1"/>
    <dgm:cxn modelId="{DA30191B-0D04-45B0-8EDE-530480350C01}" type="presOf" srcId="{99E952C8-7E4A-4CB6-9835-B923BE1CCC37}" destId="{B1082941-1332-4869-B12C-C30D5CE30394}" srcOrd="1" destOrd="0" presId="urn:microsoft.com/office/officeart/2005/8/layout/orgChart1"/>
    <dgm:cxn modelId="{CF4D199C-4B85-4866-9E1A-1829D8B5D4AD}" srcId="{4ACEC536-7D41-487E-8F80-FBE4B86031A4}" destId="{D605B8B0-9E9C-48F2-B529-EE22967C3070}" srcOrd="0" destOrd="0" parTransId="{9EA3D853-B1A8-4485-B5D1-9D655E3EECFB}" sibTransId="{B903F215-1853-4EC7-A4FB-58BCD05EC077}"/>
    <dgm:cxn modelId="{7FBEC574-34E6-4167-9586-8081828F583F}" srcId="{99E952C8-7E4A-4CB6-9835-B923BE1CCC37}" destId="{37ECB073-E4C9-41BB-96A4-DAE5CF2D1405}" srcOrd="1" destOrd="0" parTransId="{DD5BA4E8-30AA-487C-83CB-F6B2C5DC083B}" sibTransId="{7A3B741A-E538-4790-B5E3-EF2573F1BA57}"/>
    <dgm:cxn modelId="{4FEE06FF-D14B-49FC-9342-963008F367B5}" type="presOf" srcId="{37ECB073-E4C9-41BB-96A4-DAE5CF2D1405}" destId="{D10D0475-1072-4BC4-88EA-24CC95F3108D}" srcOrd="1" destOrd="0" presId="urn:microsoft.com/office/officeart/2005/8/layout/orgChart1"/>
    <dgm:cxn modelId="{55BCB467-C5AD-4AB0-8376-DE17ED84D9FD}" type="presOf" srcId="{37ECB073-E4C9-41BB-96A4-DAE5CF2D1405}" destId="{A3DC7B82-FD12-406D-9F78-52C97EEC9D53}" srcOrd="0" destOrd="0" presId="urn:microsoft.com/office/officeart/2005/8/layout/orgChart1"/>
    <dgm:cxn modelId="{6B912045-F3D1-46CD-8DB7-4AB461AD0F96}" type="presOf" srcId="{DD5BA4E8-30AA-487C-83CB-F6B2C5DC083B}" destId="{A8065992-A1B3-4B68-A79C-694AD1D97BCE}" srcOrd="0" destOrd="0" presId="urn:microsoft.com/office/officeart/2005/8/layout/orgChart1"/>
    <dgm:cxn modelId="{98366B77-1D58-4D29-BDFF-40E6A5339798}" type="presOf" srcId="{748E56D1-3188-44B9-A76D-6EE71B33F410}" destId="{4392D712-73AB-40C6-BABD-081C391415DE}" srcOrd="0" destOrd="0" presId="urn:microsoft.com/office/officeart/2005/8/layout/orgChart1"/>
    <dgm:cxn modelId="{67306A72-456B-4FFB-ABD3-982C93BC3A05}" type="presOf" srcId="{99E952C8-7E4A-4CB6-9835-B923BE1CCC37}" destId="{97DDFB78-8719-45CC-9960-5C117F49A6B9}" srcOrd="0" destOrd="0" presId="urn:microsoft.com/office/officeart/2005/8/layout/orgChart1"/>
    <dgm:cxn modelId="{172BA81B-FD58-4245-B5E1-0A8C920ED649}" type="presParOf" srcId="{1FD4AE1A-92E5-4333-9E9F-BABB35B24191}" destId="{2E530B19-E118-4F0B-BAF4-C08F4E8CFCEF}" srcOrd="0" destOrd="0" presId="urn:microsoft.com/office/officeart/2005/8/layout/orgChart1"/>
    <dgm:cxn modelId="{0E3C46A1-E384-4FFE-8B12-BA045AF5E914}" type="presParOf" srcId="{2E530B19-E118-4F0B-BAF4-C08F4E8CFCEF}" destId="{CDB34D85-97CC-40BE-A1A6-BC75A4206C01}" srcOrd="0" destOrd="0" presId="urn:microsoft.com/office/officeart/2005/8/layout/orgChart1"/>
    <dgm:cxn modelId="{FA694173-71BD-469F-96B8-F29C2D070A51}" type="presParOf" srcId="{CDB34D85-97CC-40BE-A1A6-BC75A4206C01}" destId="{97DDFB78-8719-45CC-9960-5C117F49A6B9}" srcOrd="0" destOrd="0" presId="urn:microsoft.com/office/officeart/2005/8/layout/orgChart1"/>
    <dgm:cxn modelId="{36BCA8E3-A105-42A9-910A-6AC9496040D7}" type="presParOf" srcId="{CDB34D85-97CC-40BE-A1A6-BC75A4206C01}" destId="{B1082941-1332-4869-B12C-C30D5CE30394}" srcOrd="1" destOrd="0" presId="urn:microsoft.com/office/officeart/2005/8/layout/orgChart1"/>
    <dgm:cxn modelId="{2CF880E0-22A1-4EE5-A910-2D1BEDFB92B2}" type="presParOf" srcId="{2E530B19-E118-4F0B-BAF4-C08F4E8CFCEF}" destId="{A5FE0DD1-2B12-4AED-9BC8-CDA55CD42624}" srcOrd="1" destOrd="0" presId="urn:microsoft.com/office/officeart/2005/8/layout/orgChart1"/>
    <dgm:cxn modelId="{B583D0A0-502C-4B24-808B-702CCE690646}" type="presParOf" srcId="{A5FE0DD1-2B12-4AED-9BC8-CDA55CD42624}" destId="{4392D712-73AB-40C6-BABD-081C391415DE}" srcOrd="0" destOrd="0" presId="urn:microsoft.com/office/officeart/2005/8/layout/orgChart1"/>
    <dgm:cxn modelId="{134C9B8D-5603-4075-B562-856A2C872F21}" type="presParOf" srcId="{A5FE0DD1-2B12-4AED-9BC8-CDA55CD42624}" destId="{1CABEDC9-6031-4C95-8CBC-6EBA0027D694}" srcOrd="1" destOrd="0" presId="urn:microsoft.com/office/officeart/2005/8/layout/orgChart1"/>
    <dgm:cxn modelId="{EDD528EC-F097-4DFC-BFD6-FF24FBC7C4D9}" type="presParOf" srcId="{1CABEDC9-6031-4C95-8CBC-6EBA0027D694}" destId="{B945C845-0271-4CEE-A874-F01BF018AAD2}" srcOrd="0" destOrd="0" presId="urn:microsoft.com/office/officeart/2005/8/layout/orgChart1"/>
    <dgm:cxn modelId="{EAA7D4B0-D5C5-4D09-AA34-753D3319FF23}" type="presParOf" srcId="{B945C845-0271-4CEE-A874-F01BF018AAD2}" destId="{F1810A94-B9B5-433A-A3C6-8BCAACAC1EFA}" srcOrd="0" destOrd="0" presId="urn:microsoft.com/office/officeart/2005/8/layout/orgChart1"/>
    <dgm:cxn modelId="{7F764E07-D73F-4C9F-A7A7-EFBD27DB5938}" type="presParOf" srcId="{B945C845-0271-4CEE-A874-F01BF018AAD2}" destId="{D060BFB9-C3D6-44C2-BE38-B03D4FFF6AEE}" srcOrd="1" destOrd="0" presId="urn:microsoft.com/office/officeart/2005/8/layout/orgChart1"/>
    <dgm:cxn modelId="{DA7C8E52-0B39-46EB-B316-5815BD10249C}" type="presParOf" srcId="{1CABEDC9-6031-4C95-8CBC-6EBA0027D694}" destId="{ADFCD32E-BE43-4B88-B773-8413E89B2843}" srcOrd="1" destOrd="0" presId="urn:microsoft.com/office/officeart/2005/8/layout/orgChart1"/>
    <dgm:cxn modelId="{671EFE10-6300-4BF7-8F5B-AC90ED4277DA}" type="presParOf" srcId="{ADFCD32E-BE43-4B88-B773-8413E89B2843}" destId="{1D587D06-73C9-4E7C-AF07-ADD5DB6927DA}" srcOrd="0" destOrd="0" presId="urn:microsoft.com/office/officeart/2005/8/layout/orgChart1"/>
    <dgm:cxn modelId="{AF60471B-8533-43E3-81B1-536D504CF234}" type="presParOf" srcId="{ADFCD32E-BE43-4B88-B773-8413E89B2843}" destId="{6D16B60F-CF85-4997-AA96-2CDD62F3FE93}" srcOrd="1" destOrd="0" presId="urn:microsoft.com/office/officeart/2005/8/layout/orgChart1"/>
    <dgm:cxn modelId="{8646B61D-BE8C-484C-ADD9-8670FBCC898E}" type="presParOf" srcId="{6D16B60F-CF85-4997-AA96-2CDD62F3FE93}" destId="{CF6BD935-EBAD-4711-8176-7BD2EB3C0468}" srcOrd="0" destOrd="0" presId="urn:microsoft.com/office/officeart/2005/8/layout/orgChart1"/>
    <dgm:cxn modelId="{1095BDBF-E36D-46D3-BBA0-C4E084ED9A9B}" type="presParOf" srcId="{CF6BD935-EBAD-4711-8176-7BD2EB3C0468}" destId="{BDED7872-C83C-45AA-BFDC-1BD56CA7CAB2}" srcOrd="0" destOrd="0" presId="urn:microsoft.com/office/officeart/2005/8/layout/orgChart1"/>
    <dgm:cxn modelId="{61509A3F-C716-4530-9762-C0F5E8D081FD}" type="presParOf" srcId="{CF6BD935-EBAD-4711-8176-7BD2EB3C0468}" destId="{AF44F951-A2A0-4978-9137-7F45AECA60CB}" srcOrd="1" destOrd="0" presId="urn:microsoft.com/office/officeart/2005/8/layout/orgChart1"/>
    <dgm:cxn modelId="{B5F5664C-023D-4899-AB44-4BCD45073634}" type="presParOf" srcId="{6D16B60F-CF85-4997-AA96-2CDD62F3FE93}" destId="{6A2927B8-7183-4709-9A03-B80EB20A4F4B}" srcOrd="1" destOrd="0" presId="urn:microsoft.com/office/officeart/2005/8/layout/orgChart1"/>
    <dgm:cxn modelId="{45E3796D-A9EB-4C02-AE77-B8A392A37FEB}" type="presParOf" srcId="{6D16B60F-CF85-4997-AA96-2CDD62F3FE93}" destId="{018CC145-EEA2-4E08-9539-4E24FC6EAED5}" srcOrd="2" destOrd="0" presId="urn:microsoft.com/office/officeart/2005/8/layout/orgChart1"/>
    <dgm:cxn modelId="{5B559380-CBD3-4989-BD45-DC4EE5CA82E0}" type="presParOf" srcId="{1CABEDC9-6031-4C95-8CBC-6EBA0027D694}" destId="{A1FC161D-DA6B-4B87-B2C3-3EE705206177}" srcOrd="2" destOrd="0" presId="urn:microsoft.com/office/officeart/2005/8/layout/orgChart1"/>
    <dgm:cxn modelId="{A34A6BFF-9970-4E3F-917C-F19F4667C1BB}" type="presParOf" srcId="{A5FE0DD1-2B12-4AED-9BC8-CDA55CD42624}" destId="{A8065992-A1B3-4B68-A79C-694AD1D97BCE}" srcOrd="2" destOrd="0" presId="urn:microsoft.com/office/officeart/2005/8/layout/orgChart1"/>
    <dgm:cxn modelId="{64F88B5A-4057-42F5-93E9-F58AD67BD625}" type="presParOf" srcId="{A5FE0DD1-2B12-4AED-9BC8-CDA55CD42624}" destId="{ECBF064B-E210-44D1-9E1E-390368BC4D6B}" srcOrd="3" destOrd="0" presId="urn:microsoft.com/office/officeart/2005/8/layout/orgChart1"/>
    <dgm:cxn modelId="{EA537BB4-9B34-45A4-80D9-6D62FB72C30D}" type="presParOf" srcId="{ECBF064B-E210-44D1-9E1E-390368BC4D6B}" destId="{0050E569-BD8A-4246-B2F2-15FA59C33B0D}" srcOrd="0" destOrd="0" presId="urn:microsoft.com/office/officeart/2005/8/layout/orgChart1"/>
    <dgm:cxn modelId="{20818067-9754-40E5-9FA2-A24D5D7A4153}" type="presParOf" srcId="{0050E569-BD8A-4246-B2F2-15FA59C33B0D}" destId="{A3DC7B82-FD12-406D-9F78-52C97EEC9D53}" srcOrd="0" destOrd="0" presId="urn:microsoft.com/office/officeart/2005/8/layout/orgChart1"/>
    <dgm:cxn modelId="{D282A51D-367A-46E2-9576-339E72D6CC70}" type="presParOf" srcId="{0050E569-BD8A-4246-B2F2-15FA59C33B0D}" destId="{D10D0475-1072-4BC4-88EA-24CC95F3108D}" srcOrd="1" destOrd="0" presId="urn:microsoft.com/office/officeart/2005/8/layout/orgChart1"/>
    <dgm:cxn modelId="{E5901CFE-02BC-4834-ACDD-2E50708A8DBE}" type="presParOf" srcId="{ECBF064B-E210-44D1-9E1E-390368BC4D6B}" destId="{3C64D36E-FACD-4F85-9F63-AF8394FF1A6B}" srcOrd="1" destOrd="0" presId="urn:microsoft.com/office/officeart/2005/8/layout/orgChart1"/>
    <dgm:cxn modelId="{DC29F07C-862E-472E-8B79-44E7B338C497}" type="presParOf" srcId="{3C64D36E-FACD-4F85-9F63-AF8394FF1A6B}" destId="{7FE7CEBE-0E70-4A69-BCC7-B533C0F57DCC}" srcOrd="0" destOrd="0" presId="urn:microsoft.com/office/officeart/2005/8/layout/orgChart1"/>
    <dgm:cxn modelId="{086A900E-79BB-433D-920E-BE08F1DA545A}" type="presParOf" srcId="{3C64D36E-FACD-4F85-9F63-AF8394FF1A6B}" destId="{3324BE74-2A97-4281-9E31-293D1B7A6BB6}" srcOrd="1" destOrd="0" presId="urn:microsoft.com/office/officeart/2005/8/layout/orgChart1"/>
    <dgm:cxn modelId="{6EAED04B-3473-4F4E-96E4-9AC10E4AB7B4}" type="presParOf" srcId="{3324BE74-2A97-4281-9E31-293D1B7A6BB6}" destId="{53B42B20-1E2B-41AB-9822-808AEC39CE44}" srcOrd="0" destOrd="0" presId="urn:microsoft.com/office/officeart/2005/8/layout/orgChart1"/>
    <dgm:cxn modelId="{CB96C41E-2ECA-4172-80CA-7368E6D53ED4}" type="presParOf" srcId="{53B42B20-1E2B-41AB-9822-808AEC39CE44}" destId="{BB61DE59-98F5-49C8-A1E9-44C60AB5A2AC}" srcOrd="0" destOrd="0" presId="urn:microsoft.com/office/officeart/2005/8/layout/orgChart1"/>
    <dgm:cxn modelId="{E574C128-448E-489A-B700-1ED575CDB6D1}" type="presParOf" srcId="{53B42B20-1E2B-41AB-9822-808AEC39CE44}" destId="{51707433-F582-4272-8ABE-4FB3D7E486C9}" srcOrd="1" destOrd="0" presId="urn:microsoft.com/office/officeart/2005/8/layout/orgChart1"/>
    <dgm:cxn modelId="{7CC5D3E7-7538-4211-8BEA-B4299331BE6D}" type="presParOf" srcId="{3324BE74-2A97-4281-9E31-293D1B7A6BB6}" destId="{CD826100-8C4F-44B6-BA7F-C280B5CE4307}" srcOrd="1" destOrd="0" presId="urn:microsoft.com/office/officeart/2005/8/layout/orgChart1"/>
    <dgm:cxn modelId="{4F443639-F632-486F-A998-DC89EFF943D6}" type="presParOf" srcId="{3324BE74-2A97-4281-9E31-293D1B7A6BB6}" destId="{88CFC2D0-1967-4A58-9E5D-EFAE2A5FB018}" srcOrd="2" destOrd="0" presId="urn:microsoft.com/office/officeart/2005/8/layout/orgChart1"/>
    <dgm:cxn modelId="{07D13248-ADE0-4A43-A226-76EAFBF7BA3C}" type="presParOf" srcId="{ECBF064B-E210-44D1-9E1E-390368BC4D6B}" destId="{50EC1528-5AD1-4B5C-B663-026AC8552F12}" srcOrd="2" destOrd="0" presId="urn:microsoft.com/office/officeart/2005/8/layout/orgChart1"/>
    <dgm:cxn modelId="{48F2F30F-0E0F-41A8-8D32-7DF215DBDF72}" type="presParOf" srcId="{A5FE0DD1-2B12-4AED-9BC8-CDA55CD42624}" destId="{795896B3-1A9C-478C-A95E-07D2C196629B}" srcOrd="4" destOrd="0" presId="urn:microsoft.com/office/officeart/2005/8/layout/orgChart1"/>
    <dgm:cxn modelId="{1479410D-F3B5-4A05-8009-FAE96612F23F}" type="presParOf" srcId="{A5FE0DD1-2B12-4AED-9BC8-CDA55CD42624}" destId="{A9F522DE-2F30-4743-9DA5-52D97AE356E2}" srcOrd="5" destOrd="0" presId="urn:microsoft.com/office/officeart/2005/8/layout/orgChart1"/>
    <dgm:cxn modelId="{EA9B697E-FF7B-46EA-B25D-8550B7EAA972}" type="presParOf" srcId="{A9F522DE-2F30-4743-9DA5-52D97AE356E2}" destId="{9538B706-9536-4D02-AFB7-4D1F663F2635}" srcOrd="0" destOrd="0" presId="urn:microsoft.com/office/officeart/2005/8/layout/orgChart1"/>
    <dgm:cxn modelId="{14B2A38F-A721-4034-86A5-08A826C58532}" type="presParOf" srcId="{9538B706-9536-4D02-AFB7-4D1F663F2635}" destId="{DE33A5BC-C320-4197-AA72-839D269F0E3C}" srcOrd="0" destOrd="0" presId="urn:microsoft.com/office/officeart/2005/8/layout/orgChart1"/>
    <dgm:cxn modelId="{AC5F36C1-854D-4467-962B-A323A4410F44}" type="presParOf" srcId="{9538B706-9536-4D02-AFB7-4D1F663F2635}" destId="{12AE95D3-8BDE-4DF5-AF26-A109F9C73DFF}" srcOrd="1" destOrd="0" presId="urn:microsoft.com/office/officeart/2005/8/layout/orgChart1"/>
    <dgm:cxn modelId="{57274952-AC04-4ACE-A3C2-21D786273D77}" type="presParOf" srcId="{A9F522DE-2F30-4743-9DA5-52D97AE356E2}" destId="{0353F913-5FA3-45BE-BAFB-4DC1277336AC}" srcOrd="1" destOrd="0" presId="urn:microsoft.com/office/officeart/2005/8/layout/orgChart1"/>
    <dgm:cxn modelId="{F030077F-A543-4986-A219-8C8012EABF58}" type="presParOf" srcId="{A9F522DE-2F30-4743-9DA5-52D97AE356E2}" destId="{087ED37E-CBD7-4FEA-966B-F9B6E2D9DA7D}" srcOrd="2" destOrd="0" presId="urn:microsoft.com/office/officeart/2005/8/layout/orgChart1"/>
    <dgm:cxn modelId="{B5A2047C-39CE-45C4-A5BB-ECAC643BE560}" type="presParOf" srcId="{2E530B19-E118-4F0B-BAF4-C08F4E8CFCEF}" destId="{67F28D16-6BDC-4486-9B4F-1F92635A62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A6CF7C-199B-410B-A87D-AC37FE5F9D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E952C8-7E4A-4CB6-9835-B923BE1CCC3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/>
            <a:t>Overview</a:t>
          </a:r>
          <a:endParaRPr lang="en-US" sz="1400" dirty="0"/>
        </a:p>
      </dgm:t>
    </dgm:pt>
    <dgm:pt modelId="{2BF76D36-40BF-4C82-9884-F82B28778FC7}" type="parTrans" cxnId="{B2F1B08D-7BC1-45F8-A09B-0BBBBF654584}">
      <dgm:prSet/>
      <dgm:spPr/>
      <dgm:t>
        <a:bodyPr/>
        <a:lstStyle/>
        <a:p>
          <a:endParaRPr lang="en-US" sz="1400"/>
        </a:p>
      </dgm:t>
    </dgm:pt>
    <dgm:pt modelId="{A2A015EF-B3E7-4852-97DD-C5DE4DE198F8}" type="sibTrans" cxnId="{B2F1B08D-7BC1-45F8-A09B-0BBBBF654584}">
      <dgm:prSet/>
      <dgm:spPr/>
      <dgm:t>
        <a:bodyPr/>
        <a:lstStyle/>
        <a:p>
          <a:endParaRPr lang="en-US" sz="1400"/>
        </a:p>
      </dgm:t>
    </dgm:pt>
    <dgm:pt modelId="{4ACEC536-7D41-487E-8F80-FBE4B86031A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/>
            <a:t>Hello world</a:t>
          </a:r>
          <a:endParaRPr lang="en-US" sz="1400" dirty="0"/>
        </a:p>
      </dgm:t>
    </dgm:pt>
    <dgm:pt modelId="{748E56D1-3188-44B9-A76D-6EE71B33F410}" type="parTrans" cxnId="{B2508D43-F039-40D0-B629-01560AAFC8AC}">
      <dgm:prSet/>
      <dgm:spPr/>
      <dgm:t>
        <a:bodyPr/>
        <a:lstStyle/>
        <a:p>
          <a:endParaRPr lang="en-US" sz="1400"/>
        </a:p>
      </dgm:t>
    </dgm:pt>
    <dgm:pt modelId="{A9F136D5-48F2-48EB-8E11-1F15C95728C5}" type="sibTrans" cxnId="{B2508D43-F039-40D0-B629-01560AAFC8AC}">
      <dgm:prSet/>
      <dgm:spPr/>
      <dgm:t>
        <a:bodyPr/>
        <a:lstStyle/>
        <a:p>
          <a:endParaRPr lang="en-US" sz="1400"/>
        </a:p>
      </dgm:t>
    </dgm:pt>
    <dgm:pt modelId="{37ECB073-E4C9-41BB-96A4-DAE5CF2D140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dirty="0" smtClean="0"/>
            <a:t>Tutorial</a:t>
          </a:r>
          <a:endParaRPr lang="en-US" sz="1400" dirty="0"/>
        </a:p>
      </dgm:t>
    </dgm:pt>
    <dgm:pt modelId="{DD5BA4E8-30AA-487C-83CB-F6B2C5DC083B}" type="parTrans" cxnId="{7FBEC574-34E6-4167-9586-8081828F583F}">
      <dgm:prSet/>
      <dgm:spPr/>
      <dgm:t>
        <a:bodyPr/>
        <a:lstStyle/>
        <a:p>
          <a:endParaRPr lang="en-US" sz="1400"/>
        </a:p>
      </dgm:t>
    </dgm:pt>
    <dgm:pt modelId="{7A3B741A-E538-4790-B5E3-EF2573F1BA57}" type="sibTrans" cxnId="{7FBEC574-34E6-4167-9586-8081828F583F}">
      <dgm:prSet/>
      <dgm:spPr/>
      <dgm:t>
        <a:bodyPr/>
        <a:lstStyle/>
        <a:p>
          <a:endParaRPr lang="en-US" sz="1400"/>
        </a:p>
      </dgm:t>
    </dgm:pt>
    <dgm:pt modelId="{D6105686-37E4-4B60-8BC3-716DDECEF71B}">
      <dgm:prSet phldrT="[Text]" custT="1"/>
      <dgm:spPr/>
      <dgm:t>
        <a:bodyPr/>
        <a:lstStyle/>
        <a:p>
          <a:r>
            <a:rPr lang="en-US" sz="1400" dirty="0" smtClean="0"/>
            <a:t>Reference</a:t>
          </a:r>
          <a:endParaRPr lang="en-US" sz="1400" dirty="0"/>
        </a:p>
      </dgm:t>
    </dgm:pt>
    <dgm:pt modelId="{9AB02E25-E6BE-4D9C-861B-9E37DE9D1D30}" type="parTrans" cxnId="{6A68EB80-32B6-426A-A928-B5B977508F60}">
      <dgm:prSet/>
      <dgm:spPr/>
      <dgm:t>
        <a:bodyPr/>
        <a:lstStyle/>
        <a:p>
          <a:endParaRPr lang="en-US" sz="1400"/>
        </a:p>
      </dgm:t>
    </dgm:pt>
    <dgm:pt modelId="{96EAE6F9-C51A-4BE1-BAF6-8BF3DC562675}" type="sibTrans" cxnId="{6A68EB80-32B6-426A-A928-B5B977508F60}">
      <dgm:prSet/>
      <dgm:spPr/>
      <dgm:t>
        <a:bodyPr/>
        <a:lstStyle/>
        <a:p>
          <a:endParaRPr lang="en-US" sz="1400"/>
        </a:p>
      </dgm:t>
    </dgm:pt>
    <dgm:pt modelId="{D605B8B0-9E9C-48F2-B529-EE22967C307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/>
            <a:t>Samples &amp; Examples</a:t>
          </a:r>
          <a:endParaRPr lang="en-US" sz="1400" dirty="0"/>
        </a:p>
      </dgm:t>
    </dgm:pt>
    <dgm:pt modelId="{9EA3D853-B1A8-4485-B5D1-9D655E3EECFB}" type="parTrans" cxnId="{CF4D199C-4B85-4866-9E1A-1829D8B5D4AD}">
      <dgm:prSet/>
      <dgm:spPr/>
      <dgm:t>
        <a:bodyPr/>
        <a:lstStyle/>
        <a:p>
          <a:endParaRPr lang="en-US" sz="1400"/>
        </a:p>
      </dgm:t>
    </dgm:pt>
    <dgm:pt modelId="{B903F215-1853-4EC7-A4FB-58BCD05EC077}" type="sibTrans" cxnId="{CF4D199C-4B85-4866-9E1A-1829D8B5D4AD}">
      <dgm:prSet/>
      <dgm:spPr/>
      <dgm:t>
        <a:bodyPr/>
        <a:lstStyle/>
        <a:p>
          <a:endParaRPr lang="en-US" sz="1400"/>
        </a:p>
      </dgm:t>
    </dgm:pt>
    <dgm:pt modelId="{C1D9FD42-A011-4403-99C0-1E8B60525995}">
      <dgm:prSet phldrT="[Text]" custT="1"/>
      <dgm:spPr/>
      <dgm:t>
        <a:bodyPr/>
        <a:lstStyle/>
        <a:p>
          <a:r>
            <a:rPr lang="en-US" sz="1400" dirty="0" smtClean="0"/>
            <a:t>Conceptual</a:t>
          </a:r>
          <a:endParaRPr lang="en-US" sz="1400" dirty="0"/>
        </a:p>
      </dgm:t>
    </dgm:pt>
    <dgm:pt modelId="{8679BA39-2E69-4DFF-9B9F-E6D6BC53454F}" type="parTrans" cxnId="{67DAE8F3-C60E-48C6-99B7-2266C761D971}">
      <dgm:prSet/>
      <dgm:spPr/>
      <dgm:t>
        <a:bodyPr/>
        <a:lstStyle/>
        <a:p>
          <a:endParaRPr lang="en-US" sz="1400"/>
        </a:p>
      </dgm:t>
    </dgm:pt>
    <dgm:pt modelId="{F28C3869-B64B-42A8-A211-787E5CF53B43}" type="sibTrans" cxnId="{67DAE8F3-C60E-48C6-99B7-2266C761D971}">
      <dgm:prSet/>
      <dgm:spPr/>
      <dgm:t>
        <a:bodyPr/>
        <a:lstStyle/>
        <a:p>
          <a:endParaRPr lang="en-US" sz="1400"/>
        </a:p>
      </dgm:t>
    </dgm:pt>
    <dgm:pt modelId="{1FD4AE1A-92E5-4333-9E9F-BABB35B24191}" type="pres">
      <dgm:prSet presAssocID="{77A6CF7C-199B-410B-A87D-AC37FE5F9D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530B19-E118-4F0B-BAF4-C08F4E8CFCEF}" type="pres">
      <dgm:prSet presAssocID="{99E952C8-7E4A-4CB6-9835-B923BE1CCC37}" presName="hierRoot1" presStyleCnt="0">
        <dgm:presLayoutVars>
          <dgm:hierBranch val="init"/>
        </dgm:presLayoutVars>
      </dgm:prSet>
      <dgm:spPr/>
    </dgm:pt>
    <dgm:pt modelId="{CDB34D85-97CC-40BE-A1A6-BC75A4206C01}" type="pres">
      <dgm:prSet presAssocID="{99E952C8-7E4A-4CB6-9835-B923BE1CCC37}" presName="rootComposite1" presStyleCnt="0"/>
      <dgm:spPr/>
    </dgm:pt>
    <dgm:pt modelId="{97DDFB78-8719-45CC-9960-5C117F49A6B9}" type="pres">
      <dgm:prSet presAssocID="{99E952C8-7E4A-4CB6-9835-B923BE1CCC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82941-1332-4869-B12C-C30D5CE30394}" type="pres">
      <dgm:prSet presAssocID="{99E952C8-7E4A-4CB6-9835-B923BE1CCC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5FE0DD1-2B12-4AED-9BC8-CDA55CD42624}" type="pres">
      <dgm:prSet presAssocID="{99E952C8-7E4A-4CB6-9835-B923BE1CCC37}" presName="hierChild2" presStyleCnt="0"/>
      <dgm:spPr/>
    </dgm:pt>
    <dgm:pt modelId="{4392D712-73AB-40C6-BABD-081C391415DE}" type="pres">
      <dgm:prSet presAssocID="{748E56D1-3188-44B9-A76D-6EE71B33F41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CABEDC9-6031-4C95-8CBC-6EBA0027D694}" type="pres">
      <dgm:prSet presAssocID="{4ACEC536-7D41-487E-8F80-FBE4B86031A4}" presName="hierRoot2" presStyleCnt="0">
        <dgm:presLayoutVars>
          <dgm:hierBranch val="init"/>
        </dgm:presLayoutVars>
      </dgm:prSet>
      <dgm:spPr/>
    </dgm:pt>
    <dgm:pt modelId="{B945C845-0271-4CEE-A874-F01BF018AAD2}" type="pres">
      <dgm:prSet presAssocID="{4ACEC536-7D41-487E-8F80-FBE4B86031A4}" presName="rootComposite" presStyleCnt="0"/>
      <dgm:spPr/>
    </dgm:pt>
    <dgm:pt modelId="{F1810A94-B9B5-433A-A3C6-8BCAACAC1EFA}" type="pres">
      <dgm:prSet presAssocID="{4ACEC536-7D41-487E-8F80-FBE4B86031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60BFB9-C3D6-44C2-BE38-B03D4FFF6AEE}" type="pres">
      <dgm:prSet presAssocID="{4ACEC536-7D41-487E-8F80-FBE4B86031A4}" presName="rootConnector" presStyleLbl="node2" presStyleIdx="0" presStyleCnt="3"/>
      <dgm:spPr/>
      <dgm:t>
        <a:bodyPr/>
        <a:lstStyle/>
        <a:p>
          <a:endParaRPr lang="en-US"/>
        </a:p>
      </dgm:t>
    </dgm:pt>
    <dgm:pt modelId="{ADFCD32E-BE43-4B88-B773-8413E89B2843}" type="pres">
      <dgm:prSet presAssocID="{4ACEC536-7D41-487E-8F80-FBE4B86031A4}" presName="hierChild4" presStyleCnt="0"/>
      <dgm:spPr/>
    </dgm:pt>
    <dgm:pt modelId="{1D587D06-73C9-4E7C-AF07-ADD5DB6927DA}" type="pres">
      <dgm:prSet presAssocID="{9EA3D853-B1A8-4485-B5D1-9D655E3EECFB}" presName="Name37" presStyleLbl="parChTrans1D3" presStyleIdx="0" presStyleCnt="2"/>
      <dgm:spPr/>
      <dgm:t>
        <a:bodyPr/>
        <a:lstStyle/>
        <a:p>
          <a:endParaRPr lang="en-US"/>
        </a:p>
      </dgm:t>
    </dgm:pt>
    <dgm:pt modelId="{6D16B60F-CF85-4997-AA96-2CDD62F3FE93}" type="pres">
      <dgm:prSet presAssocID="{D605B8B0-9E9C-48F2-B529-EE22967C3070}" presName="hierRoot2" presStyleCnt="0">
        <dgm:presLayoutVars>
          <dgm:hierBranch val="init"/>
        </dgm:presLayoutVars>
      </dgm:prSet>
      <dgm:spPr/>
    </dgm:pt>
    <dgm:pt modelId="{CF6BD935-EBAD-4711-8176-7BD2EB3C0468}" type="pres">
      <dgm:prSet presAssocID="{D605B8B0-9E9C-48F2-B529-EE22967C3070}" presName="rootComposite" presStyleCnt="0"/>
      <dgm:spPr/>
    </dgm:pt>
    <dgm:pt modelId="{BDED7872-C83C-45AA-BFDC-1BD56CA7CAB2}" type="pres">
      <dgm:prSet presAssocID="{D605B8B0-9E9C-48F2-B529-EE22967C307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44F951-A2A0-4978-9137-7F45AECA60CB}" type="pres">
      <dgm:prSet presAssocID="{D605B8B0-9E9C-48F2-B529-EE22967C3070}" presName="rootConnector" presStyleLbl="node3" presStyleIdx="0" presStyleCnt="2"/>
      <dgm:spPr/>
      <dgm:t>
        <a:bodyPr/>
        <a:lstStyle/>
        <a:p>
          <a:endParaRPr lang="en-US"/>
        </a:p>
      </dgm:t>
    </dgm:pt>
    <dgm:pt modelId="{6A2927B8-7183-4709-9A03-B80EB20A4F4B}" type="pres">
      <dgm:prSet presAssocID="{D605B8B0-9E9C-48F2-B529-EE22967C3070}" presName="hierChild4" presStyleCnt="0"/>
      <dgm:spPr/>
    </dgm:pt>
    <dgm:pt modelId="{018CC145-EEA2-4E08-9539-4E24FC6EAED5}" type="pres">
      <dgm:prSet presAssocID="{D605B8B0-9E9C-48F2-B529-EE22967C3070}" presName="hierChild5" presStyleCnt="0"/>
      <dgm:spPr/>
    </dgm:pt>
    <dgm:pt modelId="{A1FC161D-DA6B-4B87-B2C3-3EE705206177}" type="pres">
      <dgm:prSet presAssocID="{4ACEC536-7D41-487E-8F80-FBE4B86031A4}" presName="hierChild5" presStyleCnt="0"/>
      <dgm:spPr/>
    </dgm:pt>
    <dgm:pt modelId="{A8065992-A1B3-4B68-A79C-694AD1D97BCE}" type="pres">
      <dgm:prSet presAssocID="{DD5BA4E8-30AA-487C-83CB-F6B2C5DC083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CBF064B-E210-44D1-9E1E-390368BC4D6B}" type="pres">
      <dgm:prSet presAssocID="{37ECB073-E4C9-41BB-96A4-DAE5CF2D1405}" presName="hierRoot2" presStyleCnt="0">
        <dgm:presLayoutVars>
          <dgm:hierBranch val="init"/>
        </dgm:presLayoutVars>
      </dgm:prSet>
      <dgm:spPr/>
    </dgm:pt>
    <dgm:pt modelId="{0050E569-BD8A-4246-B2F2-15FA59C33B0D}" type="pres">
      <dgm:prSet presAssocID="{37ECB073-E4C9-41BB-96A4-DAE5CF2D1405}" presName="rootComposite" presStyleCnt="0"/>
      <dgm:spPr/>
    </dgm:pt>
    <dgm:pt modelId="{A3DC7B82-FD12-406D-9F78-52C97EEC9D53}" type="pres">
      <dgm:prSet presAssocID="{37ECB073-E4C9-41BB-96A4-DAE5CF2D140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D0475-1072-4BC4-88EA-24CC95F3108D}" type="pres">
      <dgm:prSet presAssocID="{37ECB073-E4C9-41BB-96A4-DAE5CF2D140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C64D36E-FACD-4F85-9F63-AF8394FF1A6B}" type="pres">
      <dgm:prSet presAssocID="{37ECB073-E4C9-41BB-96A4-DAE5CF2D1405}" presName="hierChild4" presStyleCnt="0"/>
      <dgm:spPr/>
    </dgm:pt>
    <dgm:pt modelId="{7FE7CEBE-0E70-4A69-BCC7-B533C0F57DCC}" type="pres">
      <dgm:prSet presAssocID="{8679BA39-2E69-4DFF-9B9F-E6D6BC53454F}" presName="Name37" presStyleLbl="parChTrans1D3" presStyleIdx="1" presStyleCnt="2"/>
      <dgm:spPr/>
      <dgm:t>
        <a:bodyPr/>
        <a:lstStyle/>
        <a:p>
          <a:endParaRPr lang="en-US"/>
        </a:p>
      </dgm:t>
    </dgm:pt>
    <dgm:pt modelId="{3324BE74-2A97-4281-9E31-293D1B7A6BB6}" type="pres">
      <dgm:prSet presAssocID="{C1D9FD42-A011-4403-99C0-1E8B60525995}" presName="hierRoot2" presStyleCnt="0">
        <dgm:presLayoutVars>
          <dgm:hierBranch val="init"/>
        </dgm:presLayoutVars>
      </dgm:prSet>
      <dgm:spPr/>
    </dgm:pt>
    <dgm:pt modelId="{53B42B20-1E2B-41AB-9822-808AEC39CE44}" type="pres">
      <dgm:prSet presAssocID="{C1D9FD42-A011-4403-99C0-1E8B60525995}" presName="rootComposite" presStyleCnt="0"/>
      <dgm:spPr/>
    </dgm:pt>
    <dgm:pt modelId="{BB61DE59-98F5-49C8-A1E9-44C60AB5A2AC}" type="pres">
      <dgm:prSet presAssocID="{C1D9FD42-A011-4403-99C0-1E8B6052599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07433-F582-4272-8ABE-4FB3D7E486C9}" type="pres">
      <dgm:prSet presAssocID="{C1D9FD42-A011-4403-99C0-1E8B60525995}" presName="rootConnector" presStyleLbl="node3" presStyleIdx="1" presStyleCnt="2"/>
      <dgm:spPr/>
      <dgm:t>
        <a:bodyPr/>
        <a:lstStyle/>
        <a:p>
          <a:endParaRPr lang="en-US"/>
        </a:p>
      </dgm:t>
    </dgm:pt>
    <dgm:pt modelId="{CD826100-8C4F-44B6-BA7F-C280B5CE4307}" type="pres">
      <dgm:prSet presAssocID="{C1D9FD42-A011-4403-99C0-1E8B60525995}" presName="hierChild4" presStyleCnt="0"/>
      <dgm:spPr/>
    </dgm:pt>
    <dgm:pt modelId="{88CFC2D0-1967-4A58-9E5D-EFAE2A5FB018}" type="pres">
      <dgm:prSet presAssocID="{C1D9FD42-A011-4403-99C0-1E8B60525995}" presName="hierChild5" presStyleCnt="0"/>
      <dgm:spPr/>
    </dgm:pt>
    <dgm:pt modelId="{50EC1528-5AD1-4B5C-B663-026AC8552F12}" type="pres">
      <dgm:prSet presAssocID="{37ECB073-E4C9-41BB-96A4-DAE5CF2D1405}" presName="hierChild5" presStyleCnt="0"/>
      <dgm:spPr/>
    </dgm:pt>
    <dgm:pt modelId="{795896B3-1A9C-478C-A95E-07D2C196629B}" type="pres">
      <dgm:prSet presAssocID="{9AB02E25-E6BE-4D9C-861B-9E37DE9D1D3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9F522DE-2F30-4743-9DA5-52D97AE356E2}" type="pres">
      <dgm:prSet presAssocID="{D6105686-37E4-4B60-8BC3-716DDECEF71B}" presName="hierRoot2" presStyleCnt="0">
        <dgm:presLayoutVars>
          <dgm:hierBranch val="init"/>
        </dgm:presLayoutVars>
      </dgm:prSet>
      <dgm:spPr/>
    </dgm:pt>
    <dgm:pt modelId="{9538B706-9536-4D02-AFB7-4D1F663F2635}" type="pres">
      <dgm:prSet presAssocID="{D6105686-37E4-4B60-8BC3-716DDECEF71B}" presName="rootComposite" presStyleCnt="0"/>
      <dgm:spPr/>
    </dgm:pt>
    <dgm:pt modelId="{DE33A5BC-C320-4197-AA72-839D269F0E3C}" type="pres">
      <dgm:prSet presAssocID="{D6105686-37E4-4B60-8BC3-716DDECEF71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E95D3-8BDE-4DF5-AF26-A109F9C73DFF}" type="pres">
      <dgm:prSet presAssocID="{D6105686-37E4-4B60-8BC3-716DDECEF71B}" presName="rootConnector" presStyleLbl="node2" presStyleIdx="2" presStyleCnt="3"/>
      <dgm:spPr/>
      <dgm:t>
        <a:bodyPr/>
        <a:lstStyle/>
        <a:p>
          <a:endParaRPr lang="en-US"/>
        </a:p>
      </dgm:t>
    </dgm:pt>
    <dgm:pt modelId="{0353F913-5FA3-45BE-BAFB-4DC1277336AC}" type="pres">
      <dgm:prSet presAssocID="{D6105686-37E4-4B60-8BC3-716DDECEF71B}" presName="hierChild4" presStyleCnt="0"/>
      <dgm:spPr/>
    </dgm:pt>
    <dgm:pt modelId="{087ED37E-CBD7-4FEA-966B-F9B6E2D9DA7D}" type="pres">
      <dgm:prSet presAssocID="{D6105686-37E4-4B60-8BC3-716DDECEF71B}" presName="hierChild5" presStyleCnt="0"/>
      <dgm:spPr/>
    </dgm:pt>
    <dgm:pt modelId="{67F28D16-6BDC-4486-9B4F-1F92635A6289}" type="pres">
      <dgm:prSet presAssocID="{99E952C8-7E4A-4CB6-9835-B923BE1CCC37}" presName="hierChild3" presStyleCnt="0"/>
      <dgm:spPr/>
    </dgm:pt>
  </dgm:ptLst>
  <dgm:cxnLst>
    <dgm:cxn modelId="{28553BD7-7E1E-4E37-BDF2-86D0BCE12BB9}" type="presOf" srcId="{D605B8B0-9E9C-48F2-B529-EE22967C3070}" destId="{AF44F951-A2A0-4978-9137-7F45AECA60CB}" srcOrd="1" destOrd="0" presId="urn:microsoft.com/office/officeart/2005/8/layout/orgChart1"/>
    <dgm:cxn modelId="{1CE30CEB-8E86-4EC2-9EE8-C542B6642391}" type="presOf" srcId="{4ACEC536-7D41-487E-8F80-FBE4B86031A4}" destId="{F1810A94-B9B5-433A-A3C6-8BCAACAC1EFA}" srcOrd="0" destOrd="0" presId="urn:microsoft.com/office/officeart/2005/8/layout/orgChart1"/>
    <dgm:cxn modelId="{B1977FE3-ED30-4C88-B537-94A6B0384E0A}" type="presOf" srcId="{C1D9FD42-A011-4403-99C0-1E8B60525995}" destId="{BB61DE59-98F5-49C8-A1E9-44C60AB5A2AC}" srcOrd="0" destOrd="0" presId="urn:microsoft.com/office/officeart/2005/8/layout/orgChart1"/>
    <dgm:cxn modelId="{752E0B88-DCC1-482B-AEAD-C489158B85F7}" type="presOf" srcId="{748E56D1-3188-44B9-A76D-6EE71B33F410}" destId="{4392D712-73AB-40C6-BABD-081C391415DE}" srcOrd="0" destOrd="0" presId="urn:microsoft.com/office/officeart/2005/8/layout/orgChart1"/>
    <dgm:cxn modelId="{6A68EB80-32B6-426A-A928-B5B977508F60}" srcId="{99E952C8-7E4A-4CB6-9835-B923BE1CCC37}" destId="{D6105686-37E4-4B60-8BC3-716DDECEF71B}" srcOrd="2" destOrd="0" parTransId="{9AB02E25-E6BE-4D9C-861B-9E37DE9D1D30}" sibTransId="{96EAE6F9-C51A-4BE1-BAF6-8BF3DC562675}"/>
    <dgm:cxn modelId="{B2508D43-F039-40D0-B629-01560AAFC8AC}" srcId="{99E952C8-7E4A-4CB6-9835-B923BE1CCC37}" destId="{4ACEC536-7D41-487E-8F80-FBE4B86031A4}" srcOrd="0" destOrd="0" parTransId="{748E56D1-3188-44B9-A76D-6EE71B33F410}" sibTransId="{A9F136D5-48F2-48EB-8E11-1F15C95728C5}"/>
    <dgm:cxn modelId="{7B2FED98-98E7-4698-A6B9-440CFBB14E62}" type="presOf" srcId="{37ECB073-E4C9-41BB-96A4-DAE5CF2D1405}" destId="{A3DC7B82-FD12-406D-9F78-52C97EEC9D53}" srcOrd="0" destOrd="0" presId="urn:microsoft.com/office/officeart/2005/8/layout/orgChart1"/>
    <dgm:cxn modelId="{E82DAD44-087F-4F33-BE4C-ACF78C88B949}" type="presOf" srcId="{DD5BA4E8-30AA-487C-83CB-F6B2C5DC083B}" destId="{A8065992-A1B3-4B68-A79C-694AD1D97BCE}" srcOrd="0" destOrd="0" presId="urn:microsoft.com/office/officeart/2005/8/layout/orgChart1"/>
    <dgm:cxn modelId="{B2F1B08D-7BC1-45F8-A09B-0BBBBF654584}" srcId="{77A6CF7C-199B-410B-A87D-AC37FE5F9D24}" destId="{99E952C8-7E4A-4CB6-9835-B923BE1CCC37}" srcOrd="0" destOrd="0" parTransId="{2BF76D36-40BF-4C82-9884-F82B28778FC7}" sibTransId="{A2A015EF-B3E7-4852-97DD-C5DE4DE198F8}"/>
    <dgm:cxn modelId="{48577276-FFC0-4469-B39F-4B9EDE3677ED}" type="presOf" srcId="{37ECB073-E4C9-41BB-96A4-DAE5CF2D1405}" destId="{D10D0475-1072-4BC4-88EA-24CC95F3108D}" srcOrd="1" destOrd="0" presId="urn:microsoft.com/office/officeart/2005/8/layout/orgChart1"/>
    <dgm:cxn modelId="{A78F708A-EED3-4C78-A457-77DD47940FE9}" type="presOf" srcId="{9EA3D853-B1A8-4485-B5D1-9D655E3EECFB}" destId="{1D587D06-73C9-4E7C-AF07-ADD5DB6927DA}" srcOrd="0" destOrd="0" presId="urn:microsoft.com/office/officeart/2005/8/layout/orgChart1"/>
    <dgm:cxn modelId="{67DAE8F3-C60E-48C6-99B7-2266C761D971}" srcId="{37ECB073-E4C9-41BB-96A4-DAE5CF2D1405}" destId="{C1D9FD42-A011-4403-99C0-1E8B60525995}" srcOrd="0" destOrd="0" parTransId="{8679BA39-2E69-4DFF-9B9F-E6D6BC53454F}" sibTransId="{F28C3869-B64B-42A8-A211-787E5CF53B43}"/>
    <dgm:cxn modelId="{732BA7F2-5FF0-4AD3-A4E2-CB8356FE13A8}" type="presOf" srcId="{4ACEC536-7D41-487E-8F80-FBE4B86031A4}" destId="{D060BFB9-C3D6-44C2-BE38-B03D4FFF6AEE}" srcOrd="1" destOrd="0" presId="urn:microsoft.com/office/officeart/2005/8/layout/orgChart1"/>
    <dgm:cxn modelId="{2BF12604-9CE6-4286-ACE1-5ABE7A96C40C}" type="presOf" srcId="{8679BA39-2E69-4DFF-9B9F-E6D6BC53454F}" destId="{7FE7CEBE-0E70-4A69-BCC7-B533C0F57DCC}" srcOrd="0" destOrd="0" presId="urn:microsoft.com/office/officeart/2005/8/layout/orgChart1"/>
    <dgm:cxn modelId="{248C72DA-FB1E-4024-9D87-528F843B1CEC}" type="presOf" srcId="{D6105686-37E4-4B60-8BC3-716DDECEF71B}" destId="{12AE95D3-8BDE-4DF5-AF26-A109F9C73DFF}" srcOrd="1" destOrd="0" presId="urn:microsoft.com/office/officeart/2005/8/layout/orgChart1"/>
    <dgm:cxn modelId="{E6D8D32F-A0BB-4CF1-90A8-9F690DCF3BFC}" type="presOf" srcId="{99E952C8-7E4A-4CB6-9835-B923BE1CCC37}" destId="{B1082941-1332-4869-B12C-C30D5CE30394}" srcOrd="1" destOrd="0" presId="urn:microsoft.com/office/officeart/2005/8/layout/orgChart1"/>
    <dgm:cxn modelId="{DD60C761-7301-4AE0-8FF6-F69FA28B1318}" type="presOf" srcId="{77A6CF7C-199B-410B-A87D-AC37FE5F9D24}" destId="{1FD4AE1A-92E5-4333-9E9F-BABB35B24191}" srcOrd="0" destOrd="0" presId="urn:microsoft.com/office/officeart/2005/8/layout/orgChart1"/>
    <dgm:cxn modelId="{CF4D199C-4B85-4866-9E1A-1829D8B5D4AD}" srcId="{4ACEC536-7D41-487E-8F80-FBE4B86031A4}" destId="{D605B8B0-9E9C-48F2-B529-EE22967C3070}" srcOrd="0" destOrd="0" parTransId="{9EA3D853-B1A8-4485-B5D1-9D655E3EECFB}" sibTransId="{B903F215-1853-4EC7-A4FB-58BCD05EC077}"/>
    <dgm:cxn modelId="{9B4191B2-0AC3-4093-AFF0-C85F6C3EE249}" type="presOf" srcId="{D6105686-37E4-4B60-8BC3-716DDECEF71B}" destId="{DE33A5BC-C320-4197-AA72-839D269F0E3C}" srcOrd="0" destOrd="0" presId="urn:microsoft.com/office/officeart/2005/8/layout/orgChart1"/>
    <dgm:cxn modelId="{4BF734B2-F855-463B-B0C3-7B78B3DC353E}" type="presOf" srcId="{C1D9FD42-A011-4403-99C0-1E8B60525995}" destId="{51707433-F582-4272-8ABE-4FB3D7E486C9}" srcOrd="1" destOrd="0" presId="urn:microsoft.com/office/officeart/2005/8/layout/orgChart1"/>
    <dgm:cxn modelId="{7FBEC574-34E6-4167-9586-8081828F583F}" srcId="{99E952C8-7E4A-4CB6-9835-B923BE1CCC37}" destId="{37ECB073-E4C9-41BB-96A4-DAE5CF2D1405}" srcOrd="1" destOrd="0" parTransId="{DD5BA4E8-30AA-487C-83CB-F6B2C5DC083B}" sibTransId="{7A3B741A-E538-4790-B5E3-EF2573F1BA57}"/>
    <dgm:cxn modelId="{9ABDCA72-8F00-455A-B151-E0CAE6CF150D}" type="presOf" srcId="{9AB02E25-E6BE-4D9C-861B-9E37DE9D1D30}" destId="{795896B3-1A9C-478C-A95E-07D2C196629B}" srcOrd="0" destOrd="0" presId="urn:microsoft.com/office/officeart/2005/8/layout/orgChart1"/>
    <dgm:cxn modelId="{15650AF7-DE62-4582-9300-34BCDC05B8AA}" type="presOf" srcId="{D605B8B0-9E9C-48F2-B529-EE22967C3070}" destId="{BDED7872-C83C-45AA-BFDC-1BD56CA7CAB2}" srcOrd="0" destOrd="0" presId="urn:microsoft.com/office/officeart/2005/8/layout/orgChart1"/>
    <dgm:cxn modelId="{A8E5D095-80B2-43E3-9382-E408861E7B2A}" type="presOf" srcId="{99E952C8-7E4A-4CB6-9835-B923BE1CCC37}" destId="{97DDFB78-8719-45CC-9960-5C117F49A6B9}" srcOrd="0" destOrd="0" presId="urn:microsoft.com/office/officeart/2005/8/layout/orgChart1"/>
    <dgm:cxn modelId="{A64F2BC2-8BE4-46E4-A0E3-33122B1C15F0}" type="presParOf" srcId="{1FD4AE1A-92E5-4333-9E9F-BABB35B24191}" destId="{2E530B19-E118-4F0B-BAF4-C08F4E8CFCEF}" srcOrd="0" destOrd="0" presId="urn:microsoft.com/office/officeart/2005/8/layout/orgChart1"/>
    <dgm:cxn modelId="{4CF264CE-59B0-4FDD-AA26-FF48032D0F43}" type="presParOf" srcId="{2E530B19-E118-4F0B-BAF4-C08F4E8CFCEF}" destId="{CDB34D85-97CC-40BE-A1A6-BC75A4206C01}" srcOrd="0" destOrd="0" presId="urn:microsoft.com/office/officeart/2005/8/layout/orgChart1"/>
    <dgm:cxn modelId="{B3D4B660-0809-4B0F-9561-5012090DE0BC}" type="presParOf" srcId="{CDB34D85-97CC-40BE-A1A6-BC75A4206C01}" destId="{97DDFB78-8719-45CC-9960-5C117F49A6B9}" srcOrd="0" destOrd="0" presId="urn:microsoft.com/office/officeart/2005/8/layout/orgChart1"/>
    <dgm:cxn modelId="{231EC59E-58E7-48D9-A1E3-20E9C2E19ACF}" type="presParOf" srcId="{CDB34D85-97CC-40BE-A1A6-BC75A4206C01}" destId="{B1082941-1332-4869-B12C-C30D5CE30394}" srcOrd="1" destOrd="0" presId="urn:microsoft.com/office/officeart/2005/8/layout/orgChart1"/>
    <dgm:cxn modelId="{C56E7701-B6D6-4958-A661-1C084CD342CD}" type="presParOf" srcId="{2E530B19-E118-4F0B-BAF4-C08F4E8CFCEF}" destId="{A5FE0DD1-2B12-4AED-9BC8-CDA55CD42624}" srcOrd="1" destOrd="0" presId="urn:microsoft.com/office/officeart/2005/8/layout/orgChart1"/>
    <dgm:cxn modelId="{F32190AB-01ED-43DC-9CE1-31586C9820A6}" type="presParOf" srcId="{A5FE0DD1-2B12-4AED-9BC8-CDA55CD42624}" destId="{4392D712-73AB-40C6-BABD-081C391415DE}" srcOrd="0" destOrd="0" presId="urn:microsoft.com/office/officeart/2005/8/layout/orgChart1"/>
    <dgm:cxn modelId="{FC575E36-12A4-47D7-B46D-3A6821C9CF97}" type="presParOf" srcId="{A5FE0DD1-2B12-4AED-9BC8-CDA55CD42624}" destId="{1CABEDC9-6031-4C95-8CBC-6EBA0027D694}" srcOrd="1" destOrd="0" presId="urn:microsoft.com/office/officeart/2005/8/layout/orgChart1"/>
    <dgm:cxn modelId="{AA12ACAA-5D48-44C1-BB3D-5F257E75ED90}" type="presParOf" srcId="{1CABEDC9-6031-4C95-8CBC-6EBA0027D694}" destId="{B945C845-0271-4CEE-A874-F01BF018AAD2}" srcOrd="0" destOrd="0" presId="urn:microsoft.com/office/officeart/2005/8/layout/orgChart1"/>
    <dgm:cxn modelId="{8BB3C3BD-BF75-45D9-B2DF-4314278EF30A}" type="presParOf" srcId="{B945C845-0271-4CEE-A874-F01BF018AAD2}" destId="{F1810A94-B9B5-433A-A3C6-8BCAACAC1EFA}" srcOrd="0" destOrd="0" presId="urn:microsoft.com/office/officeart/2005/8/layout/orgChart1"/>
    <dgm:cxn modelId="{E3ED0457-77B9-4242-8FD9-724217AF0A6D}" type="presParOf" srcId="{B945C845-0271-4CEE-A874-F01BF018AAD2}" destId="{D060BFB9-C3D6-44C2-BE38-B03D4FFF6AEE}" srcOrd="1" destOrd="0" presId="urn:microsoft.com/office/officeart/2005/8/layout/orgChart1"/>
    <dgm:cxn modelId="{F9F4FAFD-F83C-4820-9704-7D1D86375898}" type="presParOf" srcId="{1CABEDC9-6031-4C95-8CBC-6EBA0027D694}" destId="{ADFCD32E-BE43-4B88-B773-8413E89B2843}" srcOrd="1" destOrd="0" presId="urn:microsoft.com/office/officeart/2005/8/layout/orgChart1"/>
    <dgm:cxn modelId="{B6836047-7A2E-48ED-A27B-53137EEF777B}" type="presParOf" srcId="{ADFCD32E-BE43-4B88-B773-8413E89B2843}" destId="{1D587D06-73C9-4E7C-AF07-ADD5DB6927DA}" srcOrd="0" destOrd="0" presId="urn:microsoft.com/office/officeart/2005/8/layout/orgChart1"/>
    <dgm:cxn modelId="{D40D9723-D905-4EC3-802E-5C06498FAEDE}" type="presParOf" srcId="{ADFCD32E-BE43-4B88-B773-8413E89B2843}" destId="{6D16B60F-CF85-4997-AA96-2CDD62F3FE93}" srcOrd="1" destOrd="0" presId="urn:microsoft.com/office/officeart/2005/8/layout/orgChart1"/>
    <dgm:cxn modelId="{D82133C0-AE3B-4C53-92BF-A2C3726C5D1F}" type="presParOf" srcId="{6D16B60F-CF85-4997-AA96-2CDD62F3FE93}" destId="{CF6BD935-EBAD-4711-8176-7BD2EB3C0468}" srcOrd="0" destOrd="0" presId="urn:microsoft.com/office/officeart/2005/8/layout/orgChart1"/>
    <dgm:cxn modelId="{6D3C4B8E-38F2-42D0-A3A8-6ABB7EF5A526}" type="presParOf" srcId="{CF6BD935-EBAD-4711-8176-7BD2EB3C0468}" destId="{BDED7872-C83C-45AA-BFDC-1BD56CA7CAB2}" srcOrd="0" destOrd="0" presId="urn:microsoft.com/office/officeart/2005/8/layout/orgChart1"/>
    <dgm:cxn modelId="{22910162-EA9E-4E06-9F34-CF2D898367CC}" type="presParOf" srcId="{CF6BD935-EBAD-4711-8176-7BD2EB3C0468}" destId="{AF44F951-A2A0-4978-9137-7F45AECA60CB}" srcOrd="1" destOrd="0" presId="urn:microsoft.com/office/officeart/2005/8/layout/orgChart1"/>
    <dgm:cxn modelId="{121568DB-7546-4434-8E48-DE0BFB0909A4}" type="presParOf" srcId="{6D16B60F-CF85-4997-AA96-2CDD62F3FE93}" destId="{6A2927B8-7183-4709-9A03-B80EB20A4F4B}" srcOrd="1" destOrd="0" presId="urn:microsoft.com/office/officeart/2005/8/layout/orgChart1"/>
    <dgm:cxn modelId="{972487CE-17EE-41F8-A915-878114CFAA1C}" type="presParOf" srcId="{6D16B60F-CF85-4997-AA96-2CDD62F3FE93}" destId="{018CC145-EEA2-4E08-9539-4E24FC6EAED5}" srcOrd="2" destOrd="0" presId="urn:microsoft.com/office/officeart/2005/8/layout/orgChart1"/>
    <dgm:cxn modelId="{98313326-A7F7-4995-B2FC-7152580713F2}" type="presParOf" srcId="{1CABEDC9-6031-4C95-8CBC-6EBA0027D694}" destId="{A1FC161D-DA6B-4B87-B2C3-3EE705206177}" srcOrd="2" destOrd="0" presId="urn:microsoft.com/office/officeart/2005/8/layout/orgChart1"/>
    <dgm:cxn modelId="{32E9E76B-03F3-4E35-BD45-20404EC24473}" type="presParOf" srcId="{A5FE0DD1-2B12-4AED-9BC8-CDA55CD42624}" destId="{A8065992-A1B3-4B68-A79C-694AD1D97BCE}" srcOrd="2" destOrd="0" presId="urn:microsoft.com/office/officeart/2005/8/layout/orgChart1"/>
    <dgm:cxn modelId="{CB15FB63-89B3-467D-A04E-0A1BC3144F14}" type="presParOf" srcId="{A5FE0DD1-2B12-4AED-9BC8-CDA55CD42624}" destId="{ECBF064B-E210-44D1-9E1E-390368BC4D6B}" srcOrd="3" destOrd="0" presId="urn:microsoft.com/office/officeart/2005/8/layout/orgChart1"/>
    <dgm:cxn modelId="{5AC073C0-0C87-490A-9A93-51B4E53F7531}" type="presParOf" srcId="{ECBF064B-E210-44D1-9E1E-390368BC4D6B}" destId="{0050E569-BD8A-4246-B2F2-15FA59C33B0D}" srcOrd="0" destOrd="0" presId="urn:microsoft.com/office/officeart/2005/8/layout/orgChart1"/>
    <dgm:cxn modelId="{5E34A6F0-4EA5-485C-97F0-C2A336258CF5}" type="presParOf" srcId="{0050E569-BD8A-4246-B2F2-15FA59C33B0D}" destId="{A3DC7B82-FD12-406D-9F78-52C97EEC9D53}" srcOrd="0" destOrd="0" presId="urn:microsoft.com/office/officeart/2005/8/layout/orgChart1"/>
    <dgm:cxn modelId="{DC5E9B19-A6CB-4C65-95B0-64AE0BB3637B}" type="presParOf" srcId="{0050E569-BD8A-4246-B2F2-15FA59C33B0D}" destId="{D10D0475-1072-4BC4-88EA-24CC95F3108D}" srcOrd="1" destOrd="0" presId="urn:microsoft.com/office/officeart/2005/8/layout/orgChart1"/>
    <dgm:cxn modelId="{BBE2BA3C-6BFA-4DBB-B263-E0876170299E}" type="presParOf" srcId="{ECBF064B-E210-44D1-9E1E-390368BC4D6B}" destId="{3C64D36E-FACD-4F85-9F63-AF8394FF1A6B}" srcOrd="1" destOrd="0" presId="urn:microsoft.com/office/officeart/2005/8/layout/orgChart1"/>
    <dgm:cxn modelId="{3F57517E-D397-4B2D-A2EC-44B06D67AEA2}" type="presParOf" srcId="{3C64D36E-FACD-4F85-9F63-AF8394FF1A6B}" destId="{7FE7CEBE-0E70-4A69-BCC7-B533C0F57DCC}" srcOrd="0" destOrd="0" presId="urn:microsoft.com/office/officeart/2005/8/layout/orgChart1"/>
    <dgm:cxn modelId="{D816F99D-92AB-44F9-9C18-1EE8BB730A1D}" type="presParOf" srcId="{3C64D36E-FACD-4F85-9F63-AF8394FF1A6B}" destId="{3324BE74-2A97-4281-9E31-293D1B7A6BB6}" srcOrd="1" destOrd="0" presId="urn:microsoft.com/office/officeart/2005/8/layout/orgChart1"/>
    <dgm:cxn modelId="{235E104C-C6A8-4302-AC46-175E910DA6FA}" type="presParOf" srcId="{3324BE74-2A97-4281-9E31-293D1B7A6BB6}" destId="{53B42B20-1E2B-41AB-9822-808AEC39CE44}" srcOrd="0" destOrd="0" presId="urn:microsoft.com/office/officeart/2005/8/layout/orgChart1"/>
    <dgm:cxn modelId="{B77720F7-F283-4BDE-984A-E9C2D44E7A52}" type="presParOf" srcId="{53B42B20-1E2B-41AB-9822-808AEC39CE44}" destId="{BB61DE59-98F5-49C8-A1E9-44C60AB5A2AC}" srcOrd="0" destOrd="0" presId="urn:microsoft.com/office/officeart/2005/8/layout/orgChart1"/>
    <dgm:cxn modelId="{BAD10F2B-F141-4C5D-9C66-DD1DC9B63362}" type="presParOf" srcId="{53B42B20-1E2B-41AB-9822-808AEC39CE44}" destId="{51707433-F582-4272-8ABE-4FB3D7E486C9}" srcOrd="1" destOrd="0" presId="urn:microsoft.com/office/officeart/2005/8/layout/orgChart1"/>
    <dgm:cxn modelId="{4925C21D-2BF7-4E88-907C-4B6A23FC98EB}" type="presParOf" srcId="{3324BE74-2A97-4281-9E31-293D1B7A6BB6}" destId="{CD826100-8C4F-44B6-BA7F-C280B5CE4307}" srcOrd="1" destOrd="0" presId="urn:microsoft.com/office/officeart/2005/8/layout/orgChart1"/>
    <dgm:cxn modelId="{531B2B62-21F2-420D-9A28-88B1667094C4}" type="presParOf" srcId="{3324BE74-2A97-4281-9E31-293D1B7A6BB6}" destId="{88CFC2D0-1967-4A58-9E5D-EFAE2A5FB018}" srcOrd="2" destOrd="0" presId="urn:microsoft.com/office/officeart/2005/8/layout/orgChart1"/>
    <dgm:cxn modelId="{FCE9CF42-A716-47F9-974F-4EA7897A1419}" type="presParOf" srcId="{ECBF064B-E210-44D1-9E1E-390368BC4D6B}" destId="{50EC1528-5AD1-4B5C-B663-026AC8552F12}" srcOrd="2" destOrd="0" presId="urn:microsoft.com/office/officeart/2005/8/layout/orgChart1"/>
    <dgm:cxn modelId="{3F587ED3-C402-49A7-99EC-A33F26FA432A}" type="presParOf" srcId="{A5FE0DD1-2B12-4AED-9BC8-CDA55CD42624}" destId="{795896B3-1A9C-478C-A95E-07D2C196629B}" srcOrd="4" destOrd="0" presId="urn:microsoft.com/office/officeart/2005/8/layout/orgChart1"/>
    <dgm:cxn modelId="{3739CC48-924E-4213-B2F3-9733C845517B}" type="presParOf" srcId="{A5FE0DD1-2B12-4AED-9BC8-CDA55CD42624}" destId="{A9F522DE-2F30-4743-9DA5-52D97AE356E2}" srcOrd="5" destOrd="0" presId="urn:microsoft.com/office/officeart/2005/8/layout/orgChart1"/>
    <dgm:cxn modelId="{3A33CE45-BFD6-44C9-A5D8-79EDCEE1430C}" type="presParOf" srcId="{A9F522DE-2F30-4743-9DA5-52D97AE356E2}" destId="{9538B706-9536-4D02-AFB7-4D1F663F2635}" srcOrd="0" destOrd="0" presId="urn:microsoft.com/office/officeart/2005/8/layout/orgChart1"/>
    <dgm:cxn modelId="{BE7DD29C-A82A-4A2E-8543-82A46057E26F}" type="presParOf" srcId="{9538B706-9536-4D02-AFB7-4D1F663F2635}" destId="{DE33A5BC-C320-4197-AA72-839D269F0E3C}" srcOrd="0" destOrd="0" presId="urn:microsoft.com/office/officeart/2005/8/layout/orgChart1"/>
    <dgm:cxn modelId="{DB8D981C-AB73-408F-9D67-E4228463C85D}" type="presParOf" srcId="{9538B706-9536-4D02-AFB7-4D1F663F2635}" destId="{12AE95D3-8BDE-4DF5-AF26-A109F9C73DFF}" srcOrd="1" destOrd="0" presId="urn:microsoft.com/office/officeart/2005/8/layout/orgChart1"/>
    <dgm:cxn modelId="{39838161-AE66-469B-9806-6D87D8E02CB8}" type="presParOf" srcId="{A9F522DE-2F30-4743-9DA5-52D97AE356E2}" destId="{0353F913-5FA3-45BE-BAFB-4DC1277336AC}" srcOrd="1" destOrd="0" presId="urn:microsoft.com/office/officeart/2005/8/layout/orgChart1"/>
    <dgm:cxn modelId="{99F2D8DA-15BB-4B9A-BE15-0C4421AB5C05}" type="presParOf" srcId="{A9F522DE-2F30-4743-9DA5-52D97AE356E2}" destId="{087ED37E-CBD7-4FEA-966B-F9B6E2D9DA7D}" srcOrd="2" destOrd="0" presId="urn:microsoft.com/office/officeart/2005/8/layout/orgChart1"/>
    <dgm:cxn modelId="{8CB0FA18-B4F8-4658-9057-338B75A69937}" type="presParOf" srcId="{2E530B19-E118-4F0B-BAF4-C08F4E8CFCEF}" destId="{67F28D16-6BDC-4486-9B4F-1F92635A62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A6CF7C-199B-410B-A87D-AC37FE5F9D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E952C8-7E4A-4CB6-9835-B923BE1CCC3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/>
            <a:t>Overview</a:t>
          </a:r>
          <a:endParaRPr lang="en-US" sz="1400" dirty="0"/>
        </a:p>
      </dgm:t>
    </dgm:pt>
    <dgm:pt modelId="{2BF76D36-40BF-4C82-9884-F82B28778FC7}" type="parTrans" cxnId="{B2F1B08D-7BC1-45F8-A09B-0BBBBF654584}">
      <dgm:prSet/>
      <dgm:spPr/>
      <dgm:t>
        <a:bodyPr/>
        <a:lstStyle/>
        <a:p>
          <a:endParaRPr lang="en-US" sz="1400"/>
        </a:p>
      </dgm:t>
    </dgm:pt>
    <dgm:pt modelId="{A2A015EF-B3E7-4852-97DD-C5DE4DE198F8}" type="sibTrans" cxnId="{B2F1B08D-7BC1-45F8-A09B-0BBBBF654584}">
      <dgm:prSet/>
      <dgm:spPr/>
      <dgm:t>
        <a:bodyPr/>
        <a:lstStyle/>
        <a:p>
          <a:endParaRPr lang="en-US" sz="1400"/>
        </a:p>
      </dgm:t>
    </dgm:pt>
    <dgm:pt modelId="{4ACEC536-7D41-487E-8F80-FBE4B86031A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/>
            <a:t>Hello world</a:t>
          </a:r>
          <a:endParaRPr lang="en-US" sz="1400" dirty="0"/>
        </a:p>
      </dgm:t>
    </dgm:pt>
    <dgm:pt modelId="{748E56D1-3188-44B9-A76D-6EE71B33F410}" type="parTrans" cxnId="{B2508D43-F039-40D0-B629-01560AAFC8AC}">
      <dgm:prSet/>
      <dgm:spPr/>
      <dgm:t>
        <a:bodyPr/>
        <a:lstStyle/>
        <a:p>
          <a:endParaRPr lang="en-US" sz="1400"/>
        </a:p>
      </dgm:t>
    </dgm:pt>
    <dgm:pt modelId="{A9F136D5-48F2-48EB-8E11-1F15C95728C5}" type="sibTrans" cxnId="{B2508D43-F039-40D0-B629-01560AAFC8AC}">
      <dgm:prSet/>
      <dgm:spPr/>
      <dgm:t>
        <a:bodyPr/>
        <a:lstStyle/>
        <a:p>
          <a:endParaRPr lang="en-US" sz="1400"/>
        </a:p>
      </dgm:t>
    </dgm:pt>
    <dgm:pt modelId="{37ECB073-E4C9-41BB-96A4-DAE5CF2D140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/>
            <a:t>Tutorial</a:t>
          </a:r>
          <a:endParaRPr lang="en-US" sz="1400" dirty="0"/>
        </a:p>
      </dgm:t>
    </dgm:pt>
    <dgm:pt modelId="{DD5BA4E8-30AA-487C-83CB-F6B2C5DC083B}" type="parTrans" cxnId="{7FBEC574-34E6-4167-9586-8081828F583F}">
      <dgm:prSet/>
      <dgm:spPr/>
      <dgm:t>
        <a:bodyPr/>
        <a:lstStyle/>
        <a:p>
          <a:endParaRPr lang="en-US" sz="1400"/>
        </a:p>
      </dgm:t>
    </dgm:pt>
    <dgm:pt modelId="{7A3B741A-E538-4790-B5E3-EF2573F1BA57}" type="sibTrans" cxnId="{7FBEC574-34E6-4167-9586-8081828F583F}">
      <dgm:prSet/>
      <dgm:spPr/>
      <dgm:t>
        <a:bodyPr/>
        <a:lstStyle/>
        <a:p>
          <a:endParaRPr lang="en-US" sz="1400"/>
        </a:p>
      </dgm:t>
    </dgm:pt>
    <dgm:pt modelId="{D6105686-37E4-4B60-8BC3-716DDECEF71B}">
      <dgm:prSet phldrT="[Text]" custT="1"/>
      <dgm:spPr/>
      <dgm:t>
        <a:bodyPr/>
        <a:lstStyle/>
        <a:p>
          <a:r>
            <a:rPr lang="en-US" sz="1400" dirty="0" smtClean="0"/>
            <a:t>Reference</a:t>
          </a:r>
          <a:endParaRPr lang="en-US" sz="1400" dirty="0"/>
        </a:p>
      </dgm:t>
    </dgm:pt>
    <dgm:pt modelId="{9AB02E25-E6BE-4D9C-861B-9E37DE9D1D30}" type="parTrans" cxnId="{6A68EB80-32B6-426A-A928-B5B977508F60}">
      <dgm:prSet/>
      <dgm:spPr/>
      <dgm:t>
        <a:bodyPr/>
        <a:lstStyle/>
        <a:p>
          <a:endParaRPr lang="en-US" sz="1400"/>
        </a:p>
      </dgm:t>
    </dgm:pt>
    <dgm:pt modelId="{96EAE6F9-C51A-4BE1-BAF6-8BF3DC562675}" type="sibTrans" cxnId="{6A68EB80-32B6-426A-A928-B5B977508F60}">
      <dgm:prSet/>
      <dgm:spPr/>
      <dgm:t>
        <a:bodyPr/>
        <a:lstStyle/>
        <a:p>
          <a:endParaRPr lang="en-US" sz="1400"/>
        </a:p>
      </dgm:t>
    </dgm:pt>
    <dgm:pt modelId="{D605B8B0-9E9C-48F2-B529-EE22967C307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/>
            <a:t>Samples &amp; Examples</a:t>
          </a:r>
          <a:endParaRPr lang="en-US" sz="1400" dirty="0"/>
        </a:p>
      </dgm:t>
    </dgm:pt>
    <dgm:pt modelId="{9EA3D853-B1A8-4485-B5D1-9D655E3EECFB}" type="parTrans" cxnId="{CF4D199C-4B85-4866-9E1A-1829D8B5D4AD}">
      <dgm:prSet/>
      <dgm:spPr/>
      <dgm:t>
        <a:bodyPr/>
        <a:lstStyle/>
        <a:p>
          <a:endParaRPr lang="en-US" sz="1400"/>
        </a:p>
      </dgm:t>
    </dgm:pt>
    <dgm:pt modelId="{B903F215-1853-4EC7-A4FB-58BCD05EC077}" type="sibTrans" cxnId="{CF4D199C-4B85-4866-9E1A-1829D8B5D4AD}">
      <dgm:prSet/>
      <dgm:spPr/>
      <dgm:t>
        <a:bodyPr/>
        <a:lstStyle/>
        <a:p>
          <a:endParaRPr lang="en-US" sz="1400"/>
        </a:p>
      </dgm:t>
    </dgm:pt>
    <dgm:pt modelId="{C1D9FD42-A011-4403-99C0-1E8B6052599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dirty="0" smtClean="0"/>
            <a:t>Conceptual</a:t>
          </a:r>
          <a:endParaRPr lang="en-US" sz="1400" dirty="0"/>
        </a:p>
      </dgm:t>
    </dgm:pt>
    <dgm:pt modelId="{8679BA39-2E69-4DFF-9B9F-E6D6BC53454F}" type="parTrans" cxnId="{67DAE8F3-C60E-48C6-99B7-2266C761D971}">
      <dgm:prSet/>
      <dgm:spPr/>
      <dgm:t>
        <a:bodyPr/>
        <a:lstStyle/>
        <a:p>
          <a:endParaRPr lang="en-US" sz="1400"/>
        </a:p>
      </dgm:t>
    </dgm:pt>
    <dgm:pt modelId="{F28C3869-B64B-42A8-A211-787E5CF53B43}" type="sibTrans" cxnId="{67DAE8F3-C60E-48C6-99B7-2266C761D971}">
      <dgm:prSet/>
      <dgm:spPr/>
      <dgm:t>
        <a:bodyPr/>
        <a:lstStyle/>
        <a:p>
          <a:endParaRPr lang="en-US" sz="1400"/>
        </a:p>
      </dgm:t>
    </dgm:pt>
    <dgm:pt modelId="{1FD4AE1A-92E5-4333-9E9F-BABB35B24191}" type="pres">
      <dgm:prSet presAssocID="{77A6CF7C-199B-410B-A87D-AC37FE5F9D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530B19-E118-4F0B-BAF4-C08F4E8CFCEF}" type="pres">
      <dgm:prSet presAssocID="{99E952C8-7E4A-4CB6-9835-B923BE1CCC37}" presName="hierRoot1" presStyleCnt="0">
        <dgm:presLayoutVars>
          <dgm:hierBranch val="init"/>
        </dgm:presLayoutVars>
      </dgm:prSet>
      <dgm:spPr/>
    </dgm:pt>
    <dgm:pt modelId="{CDB34D85-97CC-40BE-A1A6-BC75A4206C01}" type="pres">
      <dgm:prSet presAssocID="{99E952C8-7E4A-4CB6-9835-B923BE1CCC37}" presName="rootComposite1" presStyleCnt="0"/>
      <dgm:spPr/>
    </dgm:pt>
    <dgm:pt modelId="{97DDFB78-8719-45CC-9960-5C117F49A6B9}" type="pres">
      <dgm:prSet presAssocID="{99E952C8-7E4A-4CB6-9835-B923BE1CCC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82941-1332-4869-B12C-C30D5CE30394}" type="pres">
      <dgm:prSet presAssocID="{99E952C8-7E4A-4CB6-9835-B923BE1CCC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5FE0DD1-2B12-4AED-9BC8-CDA55CD42624}" type="pres">
      <dgm:prSet presAssocID="{99E952C8-7E4A-4CB6-9835-B923BE1CCC37}" presName="hierChild2" presStyleCnt="0"/>
      <dgm:spPr/>
    </dgm:pt>
    <dgm:pt modelId="{4392D712-73AB-40C6-BABD-081C391415DE}" type="pres">
      <dgm:prSet presAssocID="{748E56D1-3188-44B9-A76D-6EE71B33F41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CABEDC9-6031-4C95-8CBC-6EBA0027D694}" type="pres">
      <dgm:prSet presAssocID="{4ACEC536-7D41-487E-8F80-FBE4B86031A4}" presName="hierRoot2" presStyleCnt="0">
        <dgm:presLayoutVars>
          <dgm:hierBranch val="init"/>
        </dgm:presLayoutVars>
      </dgm:prSet>
      <dgm:spPr/>
    </dgm:pt>
    <dgm:pt modelId="{B945C845-0271-4CEE-A874-F01BF018AAD2}" type="pres">
      <dgm:prSet presAssocID="{4ACEC536-7D41-487E-8F80-FBE4B86031A4}" presName="rootComposite" presStyleCnt="0"/>
      <dgm:spPr/>
    </dgm:pt>
    <dgm:pt modelId="{F1810A94-B9B5-433A-A3C6-8BCAACAC1EFA}" type="pres">
      <dgm:prSet presAssocID="{4ACEC536-7D41-487E-8F80-FBE4B86031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60BFB9-C3D6-44C2-BE38-B03D4FFF6AEE}" type="pres">
      <dgm:prSet presAssocID="{4ACEC536-7D41-487E-8F80-FBE4B86031A4}" presName="rootConnector" presStyleLbl="node2" presStyleIdx="0" presStyleCnt="3"/>
      <dgm:spPr/>
      <dgm:t>
        <a:bodyPr/>
        <a:lstStyle/>
        <a:p>
          <a:endParaRPr lang="en-US"/>
        </a:p>
      </dgm:t>
    </dgm:pt>
    <dgm:pt modelId="{ADFCD32E-BE43-4B88-B773-8413E89B2843}" type="pres">
      <dgm:prSet presAssocID="{4ACEC536-7D41-487E-8F80-FBE4B86031A4}" presName="hierChild4" presStyleCnt="0"/>
      <dgm:spPr/>
    </dgm:pt>
    <dgm:pt modelId="{1D587D06-73C9-4E7C-AF07-ADD5DB6927DA}" type="pres">
      <dgm:prSet presAssocID="{9EA3D853-B1A8-4485-B5D1-9D655E3EECFB}" presName="Name37" presStyleLbl="parChTrans1D3" presStyleIdx="0" presStyleCnt="2"/>
      <dgm:spPr/>
      <dgm:t>
        <a:bodyPr/>
        <a:lstStyle/>
        <a:p>
          <a:endParaRPr lang="en-US"/>
        </a:p>
      </dgm:t>
    </dgm:pt>
    <dgm:pt modelId="{6D16B60F-CF85-4997-AA96-2CDD62F3FE93}" type="pres">
      <dgm:prSet presAssocID="{D605B8B0-9E9C-48F2-B529-EE22967C3070}" presName="hierRoot2" presStyleCnt="0">
        <dgm:presLayoutVars>
          <dgm:hierBranch val="init"/>
        </dgm:presLayoutVars>
      </dgm:prSet>
      <dgm:spPr/>
    </dgm:pt>
    <dgm:pt modelId="{CF6BD935-EBAD-4711-8176-7BD2EB3C0468}" type="pres">
      <dgm:prSet presAssocID="{D605B8B0-9E9C-48F2-B529-EE22967C3070}" presName="rootComposite" presStyleCnt="0"/>
      <dgm:spPr/>
    </dgm:pt>
    <dgm:pt modelId="{BDED7872-C83C-45AA-BFDC-1BD56CA7CAB2}" type="pres">
      <dgm:prSet presAssocID="{D605B8B0-9E9C-48F2-B529-EE22967C307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44F951-A2A0-4978-9137-7F45AECA60CB}" type="pres">
      <dgm:prSet presAssocID="{D605B8B0-9E9C-48F2-B529-EE22967C3070}" presName="rootConnector" presStyleLbl="node3" presStyleIdx="0" presStyleCnt="2"/>
      <dgm:spPr/>
      <dgm:t>
        <a:bodyPr/>
        <a:lstStyle/>
        <a:p>
          <a:endParaRPr lang="en-US"/>
        </a:p>
      </dgm:t>
    </dgm:pt>
    <dgm:pt modelId="{6A2927B8-7183-4709-9A03-B80EB20A4F4B}" type="pres">
      <dgm:prSet presAssocID="{D605B8B0-9E9C-48F2-B529-EE22967C3070}" presName="hierChild4" presStyleCnt="0"/>
      <dgm:spPr/>
    </dgm:pt>
    <dgm:pt modelId="{018CC145-EEA2-4E08-9539-4E24FC6EAED5}" type="pres">
      <dgm:prSet presAssocID="{D605B8B0-9E9C-48F2-B529-EE22967C3070}" presName="hierChild5" presStyleCnt="0"/>
      <dgm:spPr/>
    </dgm:pt>
    <dgm:pt modelId="{A1FC161D-DA6B-4B87-B2C3-3EE705206177}" type="pres">
      <dgm:prSet presAssocID="{4ACEC536-7D41-487E-8F80-FBE4B86031A4}" presName="hierChild5" presStyleCnt="0"/>
      <dgm:spPr/>
    </dgm:pt>
    <dgm:pt modelId="{A8065992-A1B3-4B68-A79C-694AD1D97BCE}" type="pres">
      <dgm:prSet presAssocID="{DD5BA4E8-30AA-487C-83CB-F6B2C5DC083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CBF064B-E210-44D1-9E1E-390368BC4D6B}" type="pres">
      <dgm:prSet presAssocID="{37ECB073-E4C9-41BB-96A4-DAE5CF2D1405}" presName="hierRoot2" presStyleCnt="0">
        <dgm:presLayoutVars>
          <dgm:hierBranch val="init"/>
        </dgm:presLayoutVars>
      </dgm:prSet>
      <dgm:spPr/>
    </dgm:pt>
    <dgm:pt modelId="{0050E569-BD8A-4246-B2F2-15FA59C33B0D}" type="pres">
      <dgm:prSet presAssocID="{37ECB073-E4C9-41BB-96A4-DAE5CF2D1405}" presName="rootComposite" presStyleCnt="0"/>
      <dgm:spPr/>
    </dgm:pt>
    <dgm:pt modelId="{A3DC7B82-FD12-406D-9F78-52C97EEC9D53}" type="pres">
      <dgm:prSet presAssocID="{37ECB073-E4C9-41BB-96A4-DAE5CF2D140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D0475-1072-4BC4-88EA-24CC95F3108D}" type="pres">
      <dgm:prSet presAssocID="{37ECB073-E4C9-41BB-96A4-DAE5CF2D140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C64D36E-FACD-4F85-9F63-AF8394FF1A6B}" type="pres">
      <dgm:prSet presAssocID="{37ECB073-E4C9-41BB-96A4-DAE5CF2D1405}" presName="hierChild4" presStyleCnt="0"/>
      <dgm:spPr/>
    </dgm:pt>
    <dgm:pt modelId="{7FE7CEBE-0E70-4A69-BCC7-B533C0F57DCC}" type="pres">
      <dgm:prSet presAssocID="{8679BA39-2E69-4DFF-9B9F-E6D6BC53454F}" presName="Name37" presStyleLbl="parChTrans1D3" presStyleIdx="1" presStyleCnt="2"/>
      <dgm:spPr/>
      <dgm:t>
        <a:bodyPr/>
        <a:lstStyle/>
        <a:p>
          <a:endParaRPr lang="en-US"/>
        </a:p>
      </dgm:t>
    </dgm:pt>
    <dgm:pt modelId="{3324BE74-2A97-4281-9E31-293D1B7A6BB6}" type="pres">
      <dgm:prSet presAssocID="{C1D9FD42-A011-4403-99C0-1E8B60525995}" presName="hierRoot2" presStyleCnt="0">
        <dgm:presLayoutVars>
          <dgm:hierBranch val="init"/>
        </dgm:presLayoutVars>
      </dgm:prSet>
      <dgm:spPr/>
    </dgm:pt>
    <dgm:pt modelId="{53B42B20-1E2B-41AB-9822-808AEC39CE44}" type="pres">
      <dgm:prSet presAssocID="{C1D9FD42-A011-4403-99C0-1E8B60525995}" presName="rootComposite" presStyleCnt="0"/>
      <dgm:spPr/>
    </dgm:pt>
    <dgm:pt modelId="{BB61DE59-98F5-49C8-A1E9-44C60AB5A2AC}" type="pres">
      <dgm:prSet presAssocID="{C1D9FD42-A011-4403-99C0-1E8B6052599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07433-F582-4272-8ABE-4FB3D7E486C9}" type="pres">
      <dgm:prSet presAssocID="{C1D9FD42-A011-4403-99C0-1E8B60525995}" presName="rootConnector" presStyleLbl="node3" presStyleIdx="1" presStyleCnt="2"/>
      <dgm:spPr/>
      <dgm:t>
        <a:bodyPr/>
        <a:lstStyle/>
        <a:p>
          <a:endParaRPr lang="en-US"/>
        </a:p>
      </dgm:t>
    </dgm:pt>
    <dgm:pt modelId="{CD826100-8C4F-44B6-BA7F-C280B5CE4307}" type="pres">
      <dgm:prSet presAssocID="{C1D9FD42-A011-4403-99C0-1E8B60525995}" presName="hierChild4" presStyleCnt="0"/>
      <dgm:spPr/>
    </dgm:pt>
    <dgm:pt modelId="{88CFC2D0-1967-4A58-9E5D-EFAE2A5FB018}" type="pres">
      <dgm:prSet presAssocID="{C1D9FD42-A011-4403-99C0-1E8B60525995}" presName="hierChild5" presStyleCnt="0"/>
      <dgm:spPr/>
    </dgm:pt>
    <dgm:pt modelId="{50EC1528-5AD1-4B5C-B663-026AC8552F12}" type="pres">
      <dgm:prSet presAssocID="{37ECB073-E4C9-41BB-96A4-DAE5CF2D1405}" presName="hierChild5" presStyleCnt="0"/>
      <dgm:spPr/>
    </dgm:pt>
    <dgm:pt modelId="{795896B3-1A9C-478C-A95E-07D2C196629B}" type="pres">
      <dgm:prSet presAssocID="{9AB02E25-E6BE-4D9C-861B-9E37DE9D1D3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9F522DE-2F30-4743-9DA5-52D97AE356E2}" type="pres">
      <dgm:prSet presAssocID="{D6105686-37E4-4B60-8BC3-716DDECEF71B}" presName="hierRoot2" presStyleCnt="0">
        <dgm:presLayoutVars>
          <dgm:hierBranch val="init"/>
        </dgm:presLayoutVars>
      </dgm:prSet>
      <dgm:spPr/>
    </dgm:pt>
    <dgm:pt modelId="{9538B706-9536-4D02-AFB7-4D1F663F2635}" type="pres">
      <dgm:prSet presAssocID="{D6105686-37E4-4B60-8BC3-716DDECEF71B}" presName="rootComposite" presStyleCnt="0"/>
      <dgm:spPr/>
    </dgm:pt>
    <dgm:pt modelId="{DE33A5BC-C320-4197-AA72-839D269F0E3C}" type="pres">
      <dgm:prSet presAssocID="{D6105686-37E4-4B60-8BC3-716DDECEF71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E95D3-8BDE-4DF5-AF26-A109F9C73DFF}" type="pres">
      <dgm:prSet presAssocID="{D6105686-37E4-4B60-8BC3-716DDECEF71B}" presName="rootConnector" presStyleLbl="node2" presStyleIdx="2" presStyleCnt="3"/>
      <dgm:spPr/>
      <dgm:t>
        <a:bodyPr/>
        <a:lstStyle/>
        <a:p>
          <a:endParaRPr lang="en-US"/>
        </a:p>
      </dgm:t>
    </dgm:pt>
    <dgm:pt modelId="{0353F913-5FA3-45BE-BAFB-4DC1277336AC}" type="pres">
      <dgm:prSet presAssocID="{D6105686-37E4-4B60-8BC3-716DDECEF71B}" presName="hierChild4" presStyleCnt="0"/>
      <dgm:spPr/>
    </dgm:pt>
    <dgm:pt modelId="{087ED37E-CBD7-4FEA-966B-F9B6E2D9DA7D}" type="pres">
      <dgm:prSet presAssocID="{D6105686-37E4-4B60-8BC3-716DDECEF71B}" presName="hierChild5" presStyleCnt="0"/>
      <dgm:spPr/>
    </dgm:pt>
    <dgm:pt modelId="{67F28D16-6BDC-4486-9B4F-1F92635A6289}" type="pres">
      <dgm:prSet presAssocID="{99E952C8-7E4A-4CB6-9835-B923BE1CCC37}" presName="hierChild3" presStyleCnt="0"/>
      <dgm:spPr/>
    </dgm:pt>
  </dgm:ptLst>
  <dgm:cxnLst>
    <dgm:cxn modelId="{38E97E0A-22EA-4AAA-B0C4-F29FBD5A04F0}" type="presOf" srcId="{9EA3D853-B1A8-4485-B5D1-9D655E3EECFB}" destId="{1D587D06-73C9-4E7C-AF07-ADD5DB6927DA}" srcOrd="0" destOrd="0" presId="urn:microsoft.com/office/officeart/2005/8/layout/orgChart1"/>
    <dgm:cxn modelId="{6A68EB80-32B6-426A-A928-B5B977508F60}" srcId="{99E952C8-7E4A-4CB6-9835-B923BE1CCC37}" destId="{D6105686-37E4-4B60-8BC3-716DDECEF71B}" srcOrd="2" destOrd="0" parTransId="{9AB02E25-E6BE-4D9C-861B-9E37DE9D1D30}" sibTransId="{96EAE6F9-C51A-4BE1-BAF6-8BF3DC562675}"/>
    <dgm:cxn modelId="{B2508D43-F039-40D0-B629-01560AAFC8AC}" srcId="{99E952C8-7E4A-4CB6-9835-B923BE1CCC37}" destId="{4ACEC536-7D41-487E-8F80-FBE4B86031A4}" srcOrd="0" destOrd="0" parTransId="{748E56D1-3188-44B9-A76D-6EE71B33F410}" sibTransId="{A9F136D5-48F2-48EB-8E11-1F15C95728C5}"/>
    <dgm:cxn modelId="{5847106F-5F21-4331-A1C1-AB54AD8E1D74}" type="presOf" srcId="{4ACEC536-7D41-487E-8F80-FBE4B86031A4}" destId="{F1810A94-B9B5-433A-A3C6-8BCAACAC1EFA}" srcOrd="0" destOrd="0" presId="urn:microsoft.com/office/officeart/2005/8/layout/orgChart1"/>
    <dgm:cxn modelId="{B2F1B08D-7BC1-45F8-A09B-0BBBBF654584}" srcId="{77A6CF7C-199B-410B-A87D-AC37FE5F9D24}" destId="{99E952C8-7E4A-4CB6-9835-B923BE1CCC37}" srcOrd="0" destOrd="0" parTransId="{2BF76D36-40BF-4C82-9884-F82B28778FC7}" sibTransId="{A2A015EF-B3E7-4852-97DD-C5DE4DE198F8}"/>
    <dgm:cxn modelId="{DF794E78-EDC8-4465-AF0B-165EFD8D4103}" type="presOf" srcId="{8679BA39-2E69-4DFF-9B9F-E6D6BC53454F}" destId="{7FE7CEBE-0E70-4A69-BCC7-B533C0F57DCC}" srcOrd="0" destOrd="0" presId="urn:microsoft.com/office/officeart/2005/8/layout/orgChart1"/>
    <dgm:cxn modelId="{67DAE8F3-C60E-48C6-99B7-2266C761D971}" srcId="{37ECB073-E4C9-41BB-96A4-DAE5CF2D1405}" destId="{C1D9FD42-A011-4403-99C0-1E8B60525995}" srcOrd="0" destOrd="0" parTransId="{8679BA39-2E69-4DFF-9B9F-E6D6BC53454F}" sibTransId="{F28C3869-B64B-42A8-A211-787E5CF53B43}"/>
    <dgm:cxn modelId="{88BEF22D-DA75-4253-8333-977367D558F3}" type="presOf" srcId="{D605B8B0-9E9C-48F2-B529-EE22967C3070}" destId="{AF44F951-A2A0-4978-9137-7F45AECA60CB}" srcOrd="1" destOrd="0" presId="urn:microsoft.com/office/officeart/2005/8/layout/orgChart1"/>
    <dgm:cxn modelId="{F812E3B4-79A9-40E0-B49E-64BB54C86DAE}" type="presOf" srcId="{37ECB073-E4C9-41BB-96A4-DAE5CF2D1405}" destId="{A3DC7B82-FD12-406D-9F78-52C97EEC9D53}" srcOrd="0" destOrd="0" presId="urn:microsoft.com/office/officeart/2005/8/layout/orgChart1"/>
    <dgm:cxn modelId="{3013B2FC-5BF9-40BC-9669-79AEF7739B10}" type="presOf" srcId="{37ECB073-E4C9-41BB-96A4-DAE5CF2D1405}" destId="{D10D0475-1072-4BC4-88EA-24CC95F3108D}" srcOrd="1" destOrd="0" presId="urn:microsoft.com/office/officeart/2005/8/layout/orgChart1"/>
    <dgm:cxn modelId="{7B22ACEE-E453-48B9-88D6-4586CF5C7E43}" type="presOf" srcId="{D605B8B0-9E9C-48F2-B529-EE22967C3070}" destId="{BDED7872-C83C-45AA-BFDC-1BD56CA7CAB2}" srcOrd="0" destOrd="0" presId="urn:microsoft.com/office/officeart/2005/8/layout/orgChart1"/>
    <dgm:cxn modelId="{AC1ECAEE-BA40-4B5F-B42D-3B6AFB9F4ABE}" type="presOf" srcId="{9AB02E25-E6BE-4D9C-861B-9E37DE9D1D30}" destId="{795896B3-1A9C-478C-A95E-07D2C196629B}" srcOrd="0" destOrd="0" presId="urn:microsoft.com/office/officeart/2005/8/layout/orgChart1"/>
    <dgm:cxn modelId="{79D9CCDB-C65A-4FE5-B7DE-B27FE8A119B4}" type="presOf" srcId="{99E952C8-7E4A-4CB6-9835-B923BE1CCC37}" destId="{B1082941-1332-4869-B12C-C30D5CE30394}" srcOrd="1" destOrd="0" presId="urn:microsoft.com/office/officeart/2005/8/layout/orgChart1"/>
    <dgm:cxn modelId="{83AE5BE1-1D7A-42F5-8F47-CB5F353693A2}" type="presOf" srcId="{C1D9FD42-A011-4403-99C0-1E8B60525995}" destId="{51707433-F582-4272-8ABE-4FB3D7E486C9}" srcOrd="1" destOrd="0" presId="urn:microsoft.com/office/officeart/2005/8/layout/orgChart1"/>
    <dgm:cxn modelId="{CF4D199C-4B85-4866-9E1A-1829D8B5D4AD}" srcId="{4ACEC536-7D41-487E-8F80-FBE4B86031A4}" destId="{D605B8B0-9E9C-48F2-B529-EE22967C3070}" srcOrd="0" destOrd="0" parTransId="{9EA3D853-B1A8-4485-B5D1-9D655E3EECFB}" sibTransId="{B903F215-1853-4EC7-A4FB-58BCD05EC077}"/>
    <dgm:cxn modelId="{7C051405-0263-401D-BDB8-FED0B562EA9E}" type="presOf" srcId="{748E56D1-3188-44B9-A76D-6EE71B33F410}" destId="{4392D712-73AB-40C6-BABD-081C391415DE}" srcOrd="0" destOrd="0" presId="urn:microsoft.com/office/officeart/2005/8/layout/orgChart1"/>
    <dgm:cxn modelId="{B34387CC-32E8-4B1A-8318-3E6336A85D78}" type="presOf" srcId="{DD5BA4E8-30AA-487C-83CB-F6B2C5DC083B}" destId="{A8065992-A1B3-4B68-A79C-694AD1D97BCE}" srcOrd="0" destOrd="0" presId="urn:microsoft.com/office/officeart/2005/8/layout/orgChart1"/>
    <dgm:cxn modelId="{88D1D0C8-4133-4167-BBC6-F962B9114905}" type="presOf" srcId="{77A6CF7C-199B-410B-A87D-AC37FE5F9D24}" destId="{1FD4AE1A-92E5-4333-9E9F-BABB35B24191}" srcOrd="0" destOrd="0" presId="urn:microsoft.com/office/officeart/2005/8/layout/orgChart1"/>
    <dgm:cxn modelId="{7FBEC574-34E6-4167-9586-8081828F583F}" srcId="{99E952C8-7E4A-4CB6-9835-B923BE1CCC37}" destId="{37ECB073-E4C9-41BB-96A4-DAE5CF2D1405}" srcOrd="1" destOrd="0" parTransId="{DD5BA4E8-30AA-487C-83CB-F6B2C5DC083B}" sibTransId="{7A3B741A-E538-4790-B5E3-EF2573F1BA57}"/>
    <dgm:cxn modelId="{549FC931-4544-4916-BDEE-E9AFEC42CC16}" type="presOf" srcId="{D6105686-37E4-4B60-8BC3-716DDECEF71B}" destId="{12AE95D3-8BDE-4DF5-AF26-A109F9C73DFF}" srcOrd="1" destOrd="0" presId="urn:microsoft.com/office/officeart/2005/8/layout/orgChart1"/>
    <dgm:cxn modelId="{B1895351-05AC-417D-9189-2DDAB0832CF2}" type="presOf" srcId="{D6105686-37E4-4B60-8BC3-716DDECEF71B}" destId="{DE33A5BC-C320-4197-AA72-839D269F0E3C}" srcOrd="0" destOrd="0" presId="urn:microsoft.com/office/officeart/2005/8/layout/orgChart1"/>
    <dgm:cxn modelId="{D8AC1C50-019D-47A2-B427-3160E8BE00B9}" type="presOf" srcId="{C1D9FD42-A011-4403-99C0-1E8B60525995}" destId="{BB61DE59-98F5-49C8-A1E9-44C60AB5A2AC}" srcOrd="0" destOrd="0" presId="urn:microsoft.com/office/officeart/2005/8/layout/orgChart1"/>
    <dgm:cxn modelId="{5121803D-714B-453B-8918-DBEB2057CE29}" type="presOf" srcId="{99E952C8-7E4A-4CB6-9835-B923BE1CCC37}" destId="{97DDFB78-8719-45CC-9960-5C117F49A6B9}" srcOrd="0" destOrd="0" presId="urn:microsoft.com/office/officeart/2005/8/layout/orgChart1"/>
    <dgm:cxn modelId="{0E3BBE46-8081-452C-BB3E-405C9EDA1C40}" type="presOf" srcId="{4ACEC536-7D41-487E-8F80-FBE4B86031A4}" destId="{D060BFB9-C3D6-44C2-BE38-B03D4FFF6AEE}" srcOrd="1" destOrd="0" presId="urn:microsoft.com/office/officeart/2005/8/layout/orgChart1"/>
    <dgm:cxn modelId="{2C484D50-5525-428C-B302-3A16B6522654}" type="presParOf" srcId="{1FD4AE1A-92E5-4333-9E9F-BABB35B24191}" destId="{2E530B19-E118-4F0B-BAF4-C08F4E8CFCEF}" srcOrd="0" destOrd="0" presId="urn:microsoft.com/office/officeart/2005/8/layout/orgChart1"/>
    <dgm:cxn modelId="{EA2922A3-DEA8-465F-BD71-250E1895DDC3}" type="presParOf" srcId="{2E530B19-E118-4F0B-BAF4-C08F4E8CFCEF}" destId="{CDB34D85-97CC-40BE-A1A6-BC75A4206C01}" srcOrd="0" destOrd="0" presId="urn:microsoft.com/office/officeart/2005/8/layout/orgChart1"/>
    <dgm:cxn modelId="{317B80D3-E5C4-4962-8F54-6F2A14ACBF6E}" type="presParOf" srcId="{CDB34D85-97CC-40BE-A1A6-BC75A4206C01}" destId="{97DDFB78-8719-45CC-9960-5C117F49A6B9}" srcOrd="0" destOrd="0" presId="urn:microsoft.com/office/officeart/2005/8/layout/orgChart1"/>
    <dgm:cxn modelId="{C1CF5C8E-6D15-4B8E-A508-A092C7D6C234}" type="presParOf" srcId="{CDB34D85-97CC-40BE-A1A6-BC75A4206C01}" destId="{B1082941-1332-4869-B12C-C30D5CE30394}" srcOrd="1" destOrd="0" presId="urn:microsoft.com/office/officeart/2005/8/layout/orgChart1"/>
    <dgm:cxn modelId="{AB985232-EF6A-4F2E-BE22-7C4D5EAF986F}" type="presParOf" srcId="{2E530B19-E118-4F0B-BAF4-C08F4E8CFCEF}" destId="{A5FE0DD1-2B12-4AED-9BC8-CDA55CD42624}" srcOrd="1" destOrd="0" presId="urn:microsoft.com/office/officeart/2005/8/layout/orgChart1"/>
    <dgm:cxn modelId="{74CAAEC9-CDF4-42BF-872D-D74B716CFC0C}" type="presParOf" srcId="{A5FE0DD1-2B12-4AED-9BC8-CDA55CD42624}" destId="{4392D712-73AB-40C6-BABD-081C391415DE}" srcOrd="0" destOrd="0" presId="urn:microsoft.com/office/officeart/2005/8/layout/orgChart1"/>
    <dgm:cxn modelId="{41A3F886-16EB-4C05-B064-A552D952F135}" type="presParOf" srcId="{A5FE0DD1-2B12-4AED-9BC8-CDA55CD42624}" destId="{1CABEDC9-6031-4C95-8CBC-6EBA0027D694}" srcOrd="1" destOrd="0" presId="urn:microsoft.com/office/officeart/2005/8/layout/orgChart1"/>
    <dgm:cxn modelId="{055377A1-6F65-43F3-AAAE-9DE90EDA771E}" type="presParOf" srcId="{1CABEDC9-6031-4C95-8CBC-6EBA0027D694}" destId="{B945C845-0271-4CEE-A874-F01BF018AAD2}" srcOrd="0" destOrd="0" presId="urn:microsoft.com/office/officeart/2005/8/layout/orgChart1"/>
    <dgm:cxn modelId="{16D7DE85-71E6-4B8A-9DCF-53F44F37934E}" type="presParOf" srcId="{B945C845-0271-4CEE-A874-F01BF018AAD2}" destId="{F1810A94-B9B5-433A-A3C6-8BCAACAC1EFA}" srcOrd="0" destOrd="0" presId="urn:microsoft.com/office/officeart/2005/8/layout/orgChart1"/>
    <dgm:cxn modelId="{7B5629F5-0D94-4B40-AF22-FA2D8DA20349}" type="presParOf" srcId="{B945C845-0271-4CEE-A874-F01BF018AAD2}" destId="{D060BFB9-C3D6-44C2-BE38-B03D4FFF6AEE}" srcOrd="1" destOrd="0" presId="urn:microsoft.com/office/officeart/2005/8/layout/orgChart1"/>
    <dgm:cxn modelId="{D6CFAC51-4B86-4E4D-A058-984D8D6532A5}" type="presParOf" srcId="{1CABEDC9-6031-4C95-8CBC-6EBA0027D694}" destId="{ADFCD32E-BE43-4B88-B773-8413E89B2843}" srcOrd="1" destOrd="0" presId="urn:microsoft.com/office/officeart/2005/8/layout/orgChart1"/>
    <dgm:cxn modelId="{437908C8-7A97-4715-B4B2-03A445515BE6}" type="presParOf" srcId="{ADFCD32E-BE43-4B88-B773-8413E89B2843}" destId="{1D587D06-73C9-4E7C-AF07-ADD5DB6927DA}" srcOrd="0" destOrd="0" presId="urn:microsoft.com/office/officeart/2005/8/layout/orgChart1"/>
    <dgm:cxn modelId="{839D7D16-760A-4D30-9335-EEAAEC203B2E}" type="presParOf" srcId="{ADFCD32E-BE43-4B88-B773-8413E89B2843}" destId="{6D16B60F-CF85-4997-AA96-2CDD62F3FE93}" srcOrd="1" destOrd="0" presId="urn:microsoft.com/office/officeart/2005/8/layout/orgChart1"/>
    <dgm:cxn modelId="{82DA4129-239B-47C1-B9F7-AE274936CBC6}" type="presParOf" srcId="{6D16B60F-CF85-4997-AA96-2CDD62F3FE93}" destId="{CF6BD935-EBAD-4711-8176-7BD2EB3C0468}" srcOrd="0" destOrd="0" presId="urn:microsoft.com/office/officeart/2005/8/layout/orgChart1"/>
    <dgm:cxn modelId="{C1C81B92-A837-492A-AF37-3EA3407A38D4}" type="presParOf" srcId="{CF6BD935-EBAD-4711-8176-7BD2EB3C0468}" destId="{BDED7872-C83C-45AA-BFDC-1BD56CA7CAB2}" srcOrd="0" destOrd="0" presId="urn:microsoft.com/office/officeart/2005/8/layout/orgChart1"/>
    <dgm:cxn modelId="{DA776ABB-29A2-439C-8C31-1C158C879A21}" type="presParOf" srcId="{CF6BD935-EBAD-4711-8176-7BD2EB3C0468}" destId="{AF44F951-A2A0-4978-9137-7F45AECA60CB}" srcOrd="1" destOrd="0" presId="urn:microsoft.com/office/officeart/2005/8/layout/orgChart1"/>
    <dgm:cxn modelId="{DFF2F20F-B708-4A8B-8136-6E8B8C1751AB}" type="presParOf" srcId="{6D16B60F-CF85-4997-AA96-2CDD62F3FE93}" destId="{6A2927B8-7183-4709-9A03-B80EB20A4F4B}" srcOrd="1" destOrd="0" presId="urn:microsoft.com/office/officeart/2005/8/layout/orgChart1"/>
    <dgm:cxn modelId="{1665667C-1EA7-4535-A210-1951D71FE829}" type="presParOf" srcId="{6D16B60F-CF85-4997-AA96-2CDD62F3FE93}" destId="{018CC145-EEA2-4E08-9539-4E24FC6EAED5}" srcOrd="2" destOrd="0" presId="urn:microsoft.com/office/officeart/2005/8/layout/orgChart1"/>
    <dgm:cxn modelId="{CD4C9D9D-3C6B-4BE9-AFEC-51B1DDDCD80F}" type="presParOf" srcId="{1CABEDC9-6031-4C95-8CBC-6EBA0027D694}" destId="{A1FC161D-DA6B-4B87-B2C3-3EE705206177}" srcOrd="2" destOrd="0" presId="urn:microsoft.com/office/officeart/2005/8/layout/orgChart1"/>
    <dgm:cxn modelId="{CCA063FC-9336-4E58-BAE6-7CD5103A86B7}" type="presParOf" srcId="{A5FE0DD1-2B12-4AED-9BC8-CDA55CD42624}" destId="{A8065992-A1B3-4B68-A79C-694AD1D97BCE}" srcOrd="2" destOrd="0" presId="urn:microsoft.com/office/officeart/2005/8/layout/orgChart1"/>
    <dgm:cxn modelId="{BEDF8773-15E6-493D-B7CD-FBA8A4AE75B2}" type="presParOf" srcId="{A5FE0DD1-2B12-4AED-9BC8-CDA55CD42624}" destId="{ECBF064B-E210-44D1-9E1E-390368BC4D6B}" srcOrd="3" destOrd="0" presId="urn:microsoft.com/office/officeart/2005/8/layout/orgChart1"/>
    <dgm:cxn modelId="{88D7DDDD-302E-426D-894F-8ED8C2338951}" type="presParOf" srcId="{ECBF064B-E210-44D1-9E1E-390368BC4D6B}" destId="{0050E569-BD8A-4246-B2F2-15FA59C33B0D}" srcOrd="0" destOrd="0" presId="urn:microsoft.com/office/officeart/2005/8/layout/orgChart1"/>
    <dgm:cxn modelId="{7823CDC3-13CE-476D-9E49-21B570243F8E}" type="presParOf" srcId="{0050E569-BD8A-4246-B2F2-15FA59C33B0D}" destId="{A3DC7B82-FD12-406D-9F78-52C97EEC9D53}" srcOrd="0" destOrd="0" presId="urn:microsoft.com/office/officeart/2005/8/layout/orgChart1"/>
    <dgm:cxn modelId="{148E5932-3EB3-4CC5-8F0E-8562D2404C10}" type="presParOf" srcId="{0050E569-BD8A-4246-B2F2-15FA59C33B0D}" destId="{D10D0475-1072-4BC4-88EA-24CC95F3108D}" srcOrd="1" destOrd="0" presId="urn:microsoft.com/office/officeart/2005/8/layout/orgChart1"/>
    <dgm:cxn modelId="{EFCC4CCE-DFCF-4736-8604-F43379599129}" type="presParOf" srcId="{ECBF064B-E210-44D1-9E1E-390368BC4D6B}" destId="{3C64D36E-FACD-4F85-9F63-AF8394FF1A6B}" srcOrd="1" destOrd="0" presId="urn:microsoft.com/office/officeart/2005/8/layout/orgChart1"/>
    <dgm:cxn modelId="{F6B5CEC6-ADCF-4716-9434-DAA2FFCD0618}" type="presParOf" srcId="{3C64D36E-FACD-4F85-9F63-AF8394FF1A6B}" destId="{7FE7CEBE-0E70-4A69-BCC7-B533C0F57DCC}" srcOrd="0" destOrd="0" presId="urn:microsoft.com/office/officeart/2005/8/layout/orgChart1"/>
    <dgm:cxn modelId="{7A74B5AA-1A2B-4CB6-81DF-ECE78F79B088}" type="presParOf" srcId="{3C64D36E-FACD-4F85-9F63-AF8394FF1A6B}" destId="{3324BE74-2A97-4281-9E31-293D1B7A6BB6}" srcOrd="1" destOrd="0" presId="urn:microsoft.com/office/officeart/2005/8/layout/orgChart1"/>
    <dgm:cxn modelId="{4A81D226-F721-434C-B643-DD6AD34E46CC}" type="presParOf" srcId="{3324BE74-2A97-4281-9E31-293D1B7A6BB6}" destId="{53B42B20-1E2B-41AB-9822-808AEC39CE44}" srcOrd="0" destOrd="0" presId="urn:microsoft.com/office/officeart/2005/8/layout/orgChart1"/>
    <dgm:cxn modelId="{2E36641D-E23A-453C-AC77-9A3892938FE9}" type="presParOf" srcId="{53B42B20-1E2B-41AB-9822-808AEC39CE44}" destId="{BB61DE59-98F5-49C8-A1E9-44C60AB5A2AC}" srcOrd="0" destOrd="0" presId="urn:microsoft.com/office/officeart/2005/8/layout/orgChart1"/>
    <dgm:cxn modelId="{717E8B03-3579-4033-9AF3-5E12945ABF3D}" type="presParOf" srcId="{53B42B20-1E2B-41AB-9822-808AEC39CE44}" destId="{51707433-F582-4272-8ABE-4FB3D7E486C9}" srcOrd="1" destOrd="0" presId="urn:microsoft.com/office/officeart/2005/8/layout/orgChart1"/>
    <dgm:cxn modelId="{17AB7A2D-D295-454D-9319-F0D1DCD90FD0}" type="presParOf" srcId="{3324BE74-2A97-4281-9E31-293D1B7A6BB6}" destId="{CD826100-8C4F-44B6-BA7F-C280B5CE4307}" srcOrd="1" destOrd="0" presId="urn:microsoft.com/office/officeart/2005/8/layout/orgChart1"/>
    <dgm:cxn modelId="{6C55A898-0060-4CE4-AC0C-9875CFEB1037}" type="presParOf" srcId="{3324BE74-2A97-4281-9E31-293D1B7A6BB6}" destId="{88CFC2D0-1967-4A58-9E5D-EFAE2A5FB018}" srcOrd="2" destOrd="0" presId="urn:microsoft.com/office/officeart/2005/8/layout/orgChart1"/>
    <dgm:cxn modelId="{E8366172-51AA-4C95-9684-E22D5D517DC7}" type="presParOf" srcId="{ECBF064B-E210-44D1-9E1E-390368BC4D6B}" destId="{50EC1528-5AD1-4B5C-B663-026AC8552F12}" srcOrd="2" destOrd="0" presId="urn:microsoft.com/office/officeart/2005/8/layout/orgChart1"/>
    <dgm:cxn modelId="{A2A24613-B6AA-41E9-AB4A-6CE184CBE21D}" type="presParOf" srcId="{A5FE0DD1-2B12-4AED-9BC8-CDA55CD42624}" destId="{795896B3-1A9C-478C-A95E-07D2C196629B}" srcOrd="4" destOrd="0" presId="urn:microsoft.com/office/officeart/2005/8/layout/orgChart1"/>
    <dgm:cxn modelId="{1ED8F20B-0229-4916-B5A0-9F4AD97D4D0F}" type="presParOf" srcId="{A5FE0DD1-2B12-4AED-9BC8-CDA55CD42624}" destId="{A9F522DE-2F30-4743-9DA5-52D97AE356E2}" srcOrd="5" destOrd="0" presId="urn:microsoft.com/office/officeart/2005/8/layout/orgChart1"/>
    <dgm:cxn modelId="{21A2E94E-86E4-44F5-B3B2-82C5918CADDB}" type="presParOf" srcId="{A9F522DE-2F30-4743-9DA5-52D97AE356E2}" destId="{9538B706-9536-4D02-AFB7-4D1F663F2635}" srcOrd="0" destOrd="0" presId="urn:microsoft.com/office/officeart/2005/8/layout/orgChart1"/>
    <dgm:cxn modelId="{A7BB3235-47C0-4DFA-AD13-659FF04F49CC}" type="presParOf" srcId="{9538B706-9536-4D02-AFB7-4D1F663F2635}" destId="{DE33A5BC-C320-4197-AA72-839D269F0E3C}" srcOrd="0" destOrd="0" presId="urn:microsoft.com/office/officeart/2005/8/layout/orgChart1"/>
    <dgm:cxn modelId="{94EFDF2C-BA10-406A-B704-550E3CDD2C19}" type="presParOf" srcId="{9538B706-9536-4D02-AFB7-4D1F663F2635}" destId="{12AE95D3-8BDE-4DF5-AF26-A109F9C73DFF}" srcOrd="1" destOrd="0" presId="urn:microsoft.com/office/officeart/2005/8/layout/orgChart1"/>
    <dgm:cxn modelId="{7E2250C5-32B1-4749-8744-D56B3E638CD2}" type="presParOf" srcId="{A9F522DE-2F30-4743-9DA5-52D97AE356E2}" destId="{0353F913-5FA3-45BE-BAFB-4DC1277336AC}" srcOrd="1" destOrd="0" presId="urn:microsoft.com/office/officeart/2005/8/layout/orgChart1"/>
    <dgm:cxn modelId="{E21020D9-E1BD-4EA8-8CB3-8F4097245285}" type="presParOf" srcId="{A9F522DE-2F30-4743-9DA5-52D97AE356E2}" destId="{087ED37E-CBD7-4FEA-966B-F9B6E2D9DA7D}" srcOrd="2" destOrd="0" presId="urn:microsoft.com/office/officeart/2005/8/layout/orgChart1"/>
    <dgm:cxn modelId="{3FD99DCF-FC31-46F8-AAFE-069DBEF79DF3}" type="presParOf" srcId="{2E530B19-E118-4F0B-BAF4-C08F4E8CFCEF}" destId="{67F28D16-6BDC-4486-9B4F-1F92635A62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A6CF7C-199B-410B-A87D-AC37FE5F9D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E952C8-7E4A-4CB6-9835-B923BE1CCC3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2BF76D36-40BF-4C82-9884-F82B28778FC7}" type="parTrans" cxnId="{B2F1B08D-7BC1-45F8-A09B-0BBBBF654584}">
      <dgm:prSet/>
      <dgm:spPr/>
      <dgm:t>
        <a:bodyPr/>
        <a:lstStyle/>
        <a:p>
          <a:endParaRPr lang="en-US"/>
        </a:p>
      </dgm:t>
    </dgm:pt>
    <dgm:pt modelId="{A2A015EF-B3E7-4852-97DD-C5DE4DE198F8}" type="sibTrans" cxnId="{B2F1B08D-7BC1-45F8-A09B-0BBBBF654584}">
      <dgm:prSet/>
      <dgm:spPr/>
      <dgm:t>
        <a:bodyPr/>
        <a:lstStyle/>
        <a:p>
          <a:endParaRPr lang="en-US"/>
        </a:p>
      </dgm:t>
    </dgm:pt>
    <dgm:pt modelId="{4ACEC536-7D41-487E-8F80-FBE4B86031A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Hello world</a:t>
          </a:r>
          <a:endParaRPr lang="en-US" dirty="0"/>
        </a:p>
      </dgm:t>
    </dgm:pt>
    <dgm:pt modelId="{748E56D1-3188-44B9-A76D-6EE71B33F410}" type="parTrans" cxnId="{B2508D43-F039-40D0-B629-01560AAFC8AC}">
      <dgm:prSet/>
      <dgm:spPr/>
      <dgm:t>
        <a:bodyPr/>
        <a:lstStyle/>
        <a:p>
          <a:endParaRPr lang="en-US"/>
        </a:p>
      </dgm:t>
    </dgm:pt>
    <dgm:pt modelId="{A9F136D5-48F2-48EB-8E11-1F15C95728C5}" type="sibTrans" cxnId="{B2508D43-F039-40D0-B629-01560AAFC8AC}">
      <dgm:prSet/>
      <dgm:spPr/>
      <dgm:t>
        <a:bodyPr/>
        <a:lstStyle/>
        <a:p>
          <a:endParaRPr lang="en-US"/>
        </a:p>
      </dgm:t>
    </dgm:pt>
    <dgm:pt modelId="{37ECB073-E4C9-41BB-96A4-DAE5CF2D140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Tutorial</a:t>
          </a:r>
          <a:endParaRPr lang="en-US" dirty="0"/>
        </a:p>
      </dgm:t>
    </dgm:pt>
    <dgm:pt modelId="{DD5BA4E8-30AA-487C-83CB-F6B2C5DC083B}" type="parTrans" cxnId="{7FBEC574-34E6-4167-9586-8081828F583F}">
      <dgm:prSet/>
      <dgm:spPr/>
      <dgm:t>
        <a:bodyPr/>
        <a:lstStyle/>
        <a:p>
          <a:endParaRPr lang="en-US"/>
        </a:p>
      </dgm:t>
    </dgm:pt>
    <dgm:pt modelId="{7A3B741A-E538-4790-B5E3-EF2573F1BA57}" type="sibTrans" cxnId="{7FBEC574-34E6-4167-9586-8081828F583F}">
      <dgm:prSet/>
      <dgm:spPr/>
      <dgm:t>
        <a:bodyPr/>
        <a:lstStyle/>
        <a:p>
          <a:endParaRPr lang="en-US"/>
        </a:p>
      </dgm:t>
    </dgm:pt>
    <dgm:pt modelId="{D6105686-37E4-4B60-8BC3-716DDECEF71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Reference</a:t>
          </a:r>
          <a:endParaRPr lang="en-US" dirty="0"/>
        </a:p>
      </dgm:t>
    </dgm:pt>
    <dgm:pt modelId="{9AB02E25-E6BE-4D9C-861B-9E37DE9D1D30}" type="parTrans" cxnId="{6A68EB80-32B6-426A-A928-B5B977508F60}">
      <dgm:prSet/>
      <dgm:spPr/>
      <dgm:t>
        <a:bodyPr/>
        <a:lstStyle/>
        <a:p>
          <a:endParaRPr lang="en-US"/>
        </a:p>
      </dgm:t>
    </dgm:pt>
    <dgm:pt modelId="{96EAE6F9-C51A-4BE1-BAF6-8BF3DC562675}" type="sibTrans" cxnId="{6A68EB80-32B6-426A-A928-B5B977508F60}">
      <dgm:prSet/>
      <dgm:spPr/>
      <dgm:t>
        <a:bodyPr/>
        <a:lstStyle/>
        <a:p>
          <a:endParaRPr lang="en-US"/>
        </a:p>
      </dgm:t>
    </dgm:pt>
    <dgm:pt modelId="{D605B8B0-9E9C-48F2-B529-EE22967C307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Samples &amp; Examples</a:t>
          </a:r>
          <a:endParaRPr lang="en-US" dirty="0"/>
        </a:p>
      </dgm:t>
    </dgm:pt>
    <dgm:pt modelId="{9EA3D853-B1A8-4485-B5D1-9D655E3EECFB}" type="parTrans" cxnId="{CF4D199C-4B85-4866-9E1A-1829D8B5D4AD}">
      <dgm:prSet/>
      <dgm:spPr/>
      <dgm:t>
        <a:bodyPr/>
        <a:lstStyle/>
        <a:p>
          <a:endParaRPr lang="en-US"/>
        </a:p>
      </dgm:t>
    </dgm:pt>
    <dgm:pt modelId="{B903F215-1853-4EC7-A4FB-58BCD05EC077}" type="sibTrans" cxnId="{CF4D199C-4B85-4866-9E1A-1829D8B5D4AD}">
      <dgm:prSet/>
      <dgm:spPr/>
      <dgm:t>
        <a:bodyPr/>
        <a:lstStyle/>
        <a:p>
          <a:endParaRPr lang="en-US"/>
        </a:p>
      </dgm:t>
    </dgm:pt>
    <dgm:pt modelId="{C1D9FD42-A011-4403-99C0-1E8B6052599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Conceptual</a:t>
          </a:r>
          <a:endParaRPr lang="en-US" dirty="0"/>
        </a:p>
      </dgm:t>
    </dgm:pt>
    <dgm:pt modelId="{8679BA39-2E69-4DFF-9B9F-E6D6BC53454F}" type="parTrans" cxnId="{67DAE8F3-C60E-48C6-99B7-2266C761D971}">
      <dgm:prSet/>
      <dgm:spPr/>
      <dgm:t>
        <a:bodyPr/>
        <a:lstStyle/>
        <a:p>
          <a:endParaRPr lang="en-US"/>
        </a:p>
      </dgm:t>
    </dgm:pt>
    <dgm:pt modelId="{F28C3869-B64B-42A8-A211-787E5CF53B43}" type="sibTrans" cxnId="{67DAE8F3-C60E-48C6-99B7-2266C761D971}">
      <dgm:prSet/>
      <dgm:spPr/>
      <dgm:t>
        <a:bodyPr/>
        <a:lstStyle/>
        <a:p>
          <a:endParaRPr lang="en-US"/>
        </a:p>
      </dgm:t>
    </dgm:pt>
    <dgm:pt modelId="{1FD4AE1A-92E5-4333-9E9F-BABB35B24191}" type="pres">
      <dgm:prSet presAssocID="{77A6CF7C-199B-410B-A87D-AC37FE5F9D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530B19-E118-4F0B-BAF4-C08F4E8CFCEF}" type="pres">
      <dgm:prSet presAssocID="{99E952C8-7E4A-4CB6-9835-B923BE1CCC37}" presName="hierRoot1" presStyleCnt="0">
        <dgm:presLayoutVars>
          <dgm:hierBranch val="init"/>
        </dgm:presLayoutVars>
      </dgm:prSet>
      <dgm:spPr/>
    </dgm:pt>
    <dgm:pt modelId="{CDB34D85-97CC-40BE-A1A6-BC75A4206C01}" type="pres">
      <dgm:prSet presAssocID="{99E952C8-7E4A-4CB6-9835-B923BE1CCC37}" presName="rootComposite1" presStyleCnt="0"/>
      <dgm:spPr/>
    </dgm:pt>
    <dgm:pt modelId="{97DDFB78-8719-45CC-9960-5C117F49A6B9}" type="pres">
      <dgm:prSet presAssocID="{99E952C8-7E4A-4CB6-9835-B923BE1CCC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82941-1332-4869-B12C-C30D5CE30394}" type="pres">
      <dgm:prSet presAssocID="{99E952C8-7E4A-4CB6-9835-B923BE1CCC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5FE0DD1-2B12-4AED-9BC8-CDA55CD42624}" type="pres">
      <dgm:prSet presAssocID="{99E952C8-7E4A-4CB6-9835-B923BE1CCC37}" presName="hierChild2" presStyleCnt="0"/>
      <dgm:spPr/>
    </dgm:pt>
    <dgm:pt modelId="{4392D712-73AB-40C6-BABD-081C391415DE}" type="pres">
      <dgm:prSet presAssocID="{748E56D1-3188-44B9-A76D-6EE71B33F41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CABEDC9-6031-4C95-8CBC-6EBA0027D694}" type="pres">
      <dgm:prSet presAssocID="{4ACEC536-7D41-487E-8F80-FBE4B86031A4}" presName="hierRoot2" presStyleCnt="0">
        <dgm:presLayoutVars>
          <dgm:hierBranch val="init"/>
        </dgm:presLayoutVars>
      </dgm:prSet>
      <dgm:spPr/>
    </dgm:pt>
    <dgm:pt modelId="{B945C845-0271-4CEE-A874-F01BF018AAD2}" type="pres">
      <dgm:prSet presAssocID="{4ACEC536-7D41-487E-8F80-FBE4B86031A4}" presName="rootComposite" presStyleCnt="0"/>
      <dgm:spPr/>
    </dgm:pt>
    <dgm:pt modelId="{F1810A94-B9B5-433A-A3C6-8BCAACAC1EFA}" type="pres">
      <dgm:prSet presAssocID="{4ACEC536-7D41-487E-8F80-FBE4B86031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60BFB9-C3D6-44C2-BE38-B03D4FFF6AEE}" type="pres">
      <dgm:prSet presAssocID="{4ACEC536-7D41-487E-8F80-FBE4B86031A4}" presName="rootConnector" presStyleLbl="node2" presStyleIdx="0" presStyleCnt="3"/>
      <dgm:spPr/>
      <dgm:t>
        <a:bodyPr/>
        <a:lstStyle/>
        <a:p>
          <a:endParaRPr lang="en-US"/>
        </a:p>
      </dgm:t>
    </dgm:pt>
    <dgm:pt modelId="{ADFCD32E-BE43-4B88-B773-8413E89B2843}" type="pres">
      <dgm:prSet presAssocID="{4ACEC536-7D41-487E-8F80-FBE4B86031A4}" presName="hierChild4" presStyleCnt="0"/>
      <dgm:spPr/>
    </dgm:pt>
    <dgm:pt modelId="{1D587D06-73C9-4E7C-AF07-ADD5DB6927DA}" type="pres">
      <dgm:prSet presAssocID="{9EA3D853-B1A8-4485-B5D1-9D655E3EECFB}" presName="Name37" presStyleLbl="parChTrans1D3" presStyleIdx="0" presStyleCnt="2"/>
      <dgm:spPr/>
      <dgm:t>
        <a:bodyPr/>
        <a:lstStyle/>
        <a:p>
          <a:endParaRPr lang="en-US"/>
        </a:p>
      </dgm:t>
    </dgm:pt>
    <dgm:pt modelId="{6D16B60F-CF85-4997-AA96-2CDD62F3FE93}" type="pres">
      <dgm:prSet presAssocID="{D605B8B0-9E9C-48F2-B529-EE22967C3070}" presName="hierRoot2" presStyleCnt="0">
        <dgm:presLayoutVars>
          <dgm:hierBranch val="init"/>
        </dgm:presLayoutVars>
      </dgm:prSet>
      <dgm:spPr/>
    </dgm:pt>
    <dgm:pt modelId="{CF6BD935-EBAD-4711-8176-7BD2EB3C0468}" type="pres">
      <dgm:prSet presAssocID="{D605B8B0-9E9C-48F2-B529-EE22967C3070}" presName="rootComposite" presStyleCnt="0"/>
      <dgm:spPr/>
    </dgm:pt>
    <dgm:pt modelId="{BDED7872-C83C-45AA-BFDC-1BD56CA7CAB2}" type="pres">
      <dgm:prSet presAssocID="{D605B8B0-9E9C-48F2-B529-EE22967C307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44F951-A2A0-4978-9137-7F45AECA60CB}" type="pres">
      <dgm:prSet presAssocID="{D605B8B0-9E9C-48F2-B529-EE22967C3070}" presName="rootConnector" presStyleLbl="node3" presStyleIdx="0" presStyleCnt="2"/>
      <dgm:spPr/>
      <dgm:t>
        <a:bodyPr/>
        <a:lstStyle/>
        <a:p>
          <a:endParaRPr lang="en-US"/>
        </a:p>
      </dgm:t>
    </dgm:pt>
    <dgm:pt modelId="{6A2927B8-7183-4709-9A03-B80EB20A4F4B}" type="pres">
      <dgm:prSet presAssocID="{D605B8B0-9E9C-48F2-B529-EE22967C3070}" presName="hierChild4" presStyleCnt="0"/>
      <dgm:spPr/>
    </dgm:pt>
    <dgm:pt modelId="{018CC145-EEA2-4E08-9539-4E24FC6EAED5}" type="pres">
      <dgm:prSet presAssocID="{D605B8B0-9E9C-48F2-B529-EE22967C3070}" presName="hierChild5" presStyleCnt="0"/>
      <dgm:spPr/>
    </dgm:pt>
    <dgm:pt modelId="{A1FC161D-DA6B-4B87-B2C3-3EE705206177}" type="pres">
      <dgm:prSet presAssocID="{4ACEC536-7D41-487E-8F80-FBE4B86031A4}" presName="hierChild5" presStyleCnt="0"/>
      <dgm:spPr/>
    </dgm:pt>
    <dgm:pt modelId="{A8065992-A1B3-4B68-A79C-694AD1D97BCE}" type="pres">
      <dgm:prSet presAssocID="{DD5BA4E8-30AA-487C-83CB-F6B2C5DC083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CBF064B-E210-44D1-9E1E-390368BC4D6B}" type="pres">
      <dgm:prSet presAssocID="{37ECB073-E4C9-41BB-96A4-DAE5CF2D1405}" presName="hierRoot2" presStyleCnt="0">
        <dgm:presLayoutVars>
          <dgm:hierBranch val="init"/>
        </dgm:presLayoutVars>
      </dgm:prSet>
      <dgm:spPr/>
    </dgm:pt>
    <dgm:pt modelId="{0050E569-BD8A-4246-B2F2-15FA59C33B0D}" type="pres">
      <dgm:prSet presAssocID="{37ECB073-E4C9-41BB-96A4-DAE5CF2D1405}" presName="rootComposite" presStyleCnt="0"/>
      <dgm:spPr/>
    </dgm:pt>
    <dgm:pt modelId="{A3DC7B82-FD12-406D-9F78-52C97EEC9D53}" type="pres">
      <dgm:prSet presAssocID="{37ECB073-E4C9-41BB-96A4-DAE5CF2D140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D0475-1072-4BC4-88EA-24CC95F3108D}" type="pres">
      <dgm:prSet presAssocID="{37ECB073-E4C9-41BB-96A4-DAE5CF2D140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C64D36E-FACD-4F85-9F63-AF8394FF1A6B}" type="pres">
      <dgm:prSet presAssocID="{37ECB073-E4C9-41BB-96A4-DAE5CF2D1405}" presName="hierChild4" presStyleCnt="0"/>
      <dgm:spPr/>
    </dgm:pt>
    <dgm:pt modelId="{7FE7CEBE-0E70-4A69-BCC7-B533C0F57DCC}" type="pres">
      <dgm:prSet presAssocID="{8679BA39-2E69-4DFF-9B9F-E6D6BC53454F}" presName="Name37" presStyleLbl="parChTrans1D3" presStyleIdx="1" presStyleCnt="2"/>
      <dgm:spPr/>
      <dgm:t>
        <a:bodyPr/>
        <a:lstStyle/>
        <a:p>
          <a:endParaRPr lang="en-US"/>
        </a:p>
      </dgm:t>
    </dgm:pt>
    <dgm:pt modelId="{3324BE74-2A97-4281-9E31-293D1B7A6BB6}" type="pres">
      <dgm:prSet presAssocID="{C1D9FD42-A011-4403-99C0-1E8B60525995}" presName="hierRoot2" presStyleCnt="0">
        <dgm:presLayoutVars>
          <dgm:hierBranch val="init"/>
        </dgm:presLayoutVars>
      </dgm:prSet>
      <dgm:spPr/>
    </dgm:pt>
    <dgm:pt modelId="{53B42B20-1E2B-41AB-9822-808AEC39CE44}" type="pres">
      <dgm:prSet presAssocID="{C1D9FD42-A011-4403-99C0-1E8B60525995}" presName="rootComposite" presStyleCnt="0"/>
      <dgm:spPr/>
    </dgm:pt>
    <dgm:pt modelId="{BB61DE59-98F5-49C8-A1E9-44C60AB5A2AC}" type="pres">
      <dgm:prSet presAssocID="{C1D9FD42-A011-4403-99C0-1E8B6052599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07433-F582-4272-8ABE-4FB3D7E486C9}" type="pres">
      <dgm:prSet presAssocID="{C1D9FD42-A011-4403-99C0-1E8B60525995}" presName="rootConnector" presStyleLbl="node3" presStyleIdx="1" presStyleCnt="2"/>
      <dgm:spPr/>
      <dgm:t>
        <a:bodyPr/>
        <a:lstStyle/>
        <a:p>
          <a:endParaRPr lang="en-US"/>
        </a:p>
      </dgm:t>
    </dgm:pt>
    <dgm:pt modelId="{CD826100-8C4F-44B6-BA7F-C280B5CE4307}" type="pres">
      <dgm:prSet presAssocID="{C1D9FD42-A011-4403-99C0-1E8B60525995}" presName="hierChild4" presStyleCnt="0"/>
      <dgm:spPr/>
    </dgm:pt>
    <dgm:pt modelId="{88CFC2D0-1967-4A58-9E5D-EFAE2A5FB018}" type="pres">
      <dgm:prSet presAssocID="{C1D9FD42-A011-4403-99C0-1E8B60525995}" presName="hierChild5" presStyleCnt="0"/>
      <dgm:spPr/>
    </dgm:pt>
    <dgm:pt modelId="{50EC1528-5AD1-4B5C-B663-026AC8552F12}" type="pres">
      <dgm:prSet presAssocID="{37ECB073-E4C9-41BB-96A4-DAE5CF2D1405}" presName="hierChild5" presStyleCnt="0"/>
      <dgm:spPr/>
    </dgm:pt>
    <dgm:pt modelId="{795896B3-1A9C-478C-A95E-07D2C196629B}" type="pres">
      <dgm:prSet presAssocID="{9AB02E25-E6BE-4D9C-861B-9E37DE9D1D3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9F522DE-2F30-4743-9DA5-52D97AE356E2}" type="pres">
      <dgm:prSet presAssocID="{D6105686-37E4-4B60-8BC3-716DDECEF71B}" presName="hierRoot2" presStyleCnt="0">
        <dgm:presLayoutVars>
          <dgm:hierBranch val="init"/>
        </dgm:presLayoutVars>
      </dgm:prSet>
      <dgm:spPr/>
    </dgm:pt>
    <dgm:pt modelId="{9538B706-9536-4D02-AFB7-4D1F663F2635}" type="pres">
      <dgm:prSet presAssocID="{D6105686-37E4-4B60-8BC3-716DDECEF71B}" presName="rootComposite" presStyleCnt="0"/>
      <dgm:spPr/>
    </dgm:pt>
    <dgm:pt modelId="{DE33A5BC-C320-4197-AA72-839D269F0E3C}" type="pres">
      <dgm:prSet presAssocID="{D6105686-37E4-4B60-8BC3-716DDECEF71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E95D3-8BDE-4DF5-AF26-A109F9C73DFF}" type="pres">
      <dgm:prSet presAssocID="{D6105686-37E4-4B60-8BC3-716DDECEF71B}" presName="rootConnector" presStyleLbl="node2" presStyleIdx="2" presStyleCnt="3"/>
      <dgm:spPr/>
      <dgm:t>
        <a:bodyPr/>
        <a:lstStyle/>
        <a:p>
          <a:endParaRPr lang="en-US"/>
        </a:p>
      </dgm:t>
    </dgm:pt>
    <dgm:pt modelId="{0353F913-5FA3-45BE-BAFB-4DC1277336AC}" type="pres">
      <dgm:prSet presAssocID="{D6105686-37E4-4B60-8BC3-716DDECEF71B}" presName="hierChild4" presStyleCnt="0"/>
      <dgm:spPr/>
    </dgm:pt>
    <dgm:pt modelId="{087ED37E-CBD7-4FEA-966B-F9B6E2D9DA7D}" type="pres">
      <dgm:prSet presAssocID="{D6105686-37E4-4B60-8BC3-716DDECEF71B}" presName="hierChild5" presStyleCnt="0"/>
      <dgm:spPr/>
    </dgm:pt>
    <dgm:pt modelId="{67F28D16-6BDC-4486-9B4F-1F92635A6289}" type="pres">
      <dgm:prSet presAssocID="{99E952C8-7E4A-4CB6-9835-B923BE1CCC37}" presName="hierChild3" presStyleCnt="0"/>
      <dgm:spPr/>
    </dgm:pt>
  </dgm:ptLst>
  <dgm:cxnLst>
    <dgm:cxn modelId="{F806B288-A15B-47A7-8DAF-D8A7B5AE4A5A}" type="presOf" srcId="{DD5BA4E8-30AA-487C-83CB-F6B2C5DC083B}" destId="{A8065992-A1B3-4B68-A79C-694AD1D97BCE}" srcOrd="0" destOrd="0" presId="urn:microsoft.com/office/officeart/2005/8/layout/orgChart1"/>
    <dgm:cxn modelId="{B2508D43-F039-40D0-B629-01560AAFC8AC}" srcId="{99E952C8-7E4A-4CB6-9835-B923BE1CCC37}" destId="{4ACEC536-7D41-487E-8F80-FBE4B86031A4}" srcOrd="0" destOrd="0" parTransId="{748E56D1-3188-44B9-A76D-6EE71B33F410}" sibTransId="{A9F136D5-48F2-48EB-8E11-1F15C95728C5}"/>
    <dgm:cxn modelId="{9286ECF9-B093-4CEF-9C98-0D056518178A}" type="presOf" srcId="{D605B8B0-9E9C-48F2-B529-EE22967C3070}" destId="{BDED7872-C83C-45AA-BFDC-1BD56CA7CAB2}" srcOrd="0" destOrd="0" presId="urn:microsoft.com/office/officeart/2005/8/layout/orgChart1"/>
    <dgm:cxn modelId="{40E615C5-7E07-4342-9AB4-6EE83BED716A}" type="presOf" srcId="{37ECB073-E4C9-41BB-96A4-DAE5CF2D1405}" destId="{D10D0475-1072-4BC4-88EA-24CC95F3108D}" srcOrd="1" destOrd="0" presId="urn:microsoft.com/office/officeart/2005/8/layout/orgChart1"/>
    <dgm:cxn modelId="{D855B2EB-995A-4D36-AC4D-6ADACBF4618E}" type="presOf" srcId="{4ACEC536-7D41-487E-8F80-FBE4B86031A4}" destId="{F1810A94-B9B5-433A-A3C6-8BCAACAC1EFA}" srcOrd="0" destOrd="0" presId="urn:microsoft.com/office/officeart/2005/8/layout/orgChart1"/>
    <dgm:cxn modelId="{33ADFD00-8302-43D4-8CC6-1E3934C48B15}" type="presOf" srcId="{9EA3D853-B1A8-4485-B5D1-9D655E3EECFB}" destId="{1D587D06-73C9-4E7C-AF07-ADD5DB6927DA}" srcOrd="0" destOrd="0" presId="urn:microsoft.com/office/officeart/2005/8/layout/orgChart1"/>
    <dgm:cxn modelId="{A8BFC93D-6B52-4C03-BBC6-32B5C53CFC5D}" type="presOf" srcId="{C1D9FD42-A011-4403-99C0-1E8B60525995}" destId="{51707433-F582-4272-8ABE-4FB3D7E486C9}" srcOrd="1" destOrd="0" presId="urn:microsoft.com/office/officeart/2005/8/layout/orgChart1"/>
    <dgm:cxn modelId="{F3EC0BA0-A58F-48E4-91AD-E9AB61C747CB}" type="presOf" srcId="{9AB02E25-E6BE-4D9C-861B-9E37DE9D1D30}" destId="{795896B3-1A9C-478C-A95E-07D2C196629B}" srcOrd="0" destOrd="0" presId="urn:microsoft.com/office/officeart/2005/8/layout/orgChart1"/>
    <dgm:cxn modelId="{B4081E55-FE3E-4074-8A21-909698851977}" type="presOf" srcId="{99E952C8-7E4A-4CB6-9835-B923BE1CCC37}" destId="{97DDFB78-8719-45CC-9960-5C117F49A6B9}" srcOrd="0" destOrd="0" presId="urn:microsoft.com/office/officeart/2005/8/layout/orgChart1"/>
    <dgm:cxn modelId="{7AC2FC78-49FB-4650-99B5-0909E7433D28}" type="presOf" srcId="{77A6CF7C-199B-410B-A87D-AC37FE5F9D24}" destId="{1FD4AE1A-92E5-4333-9E9F-BABB35B24191}" srcOrd="0" destOrd="0" presId="urn:microsoft.com/office/officeart/2005/8/layout/orgChart1"/>
    <dgm:cxn modelId="{1A8B9DB0-75D5-405E-B868-3856B1BCAA70}" type="presOf" srcId="{D6105686-37E4-4B60-8BC3-716DDECEF71B}" destId="{12AE95D3-8BDE-4DF5-AF26-A109F9C73DFF}" srcOrd="1" destOrd="0" presId="urn:microsoft.com/office/officeart/2005/8/layout/orgChart1"/>
    <dgm:cxn modelId="{6A68EB80-32B6-426A-A928-B5B977508F60}" srcId="{99E952C8-7E4A-4CB6-9835-B923BE1CCC37}" destId="{D6105686-37E4-4B60-8BC3-716DDECEF71B}" srcOrd="2" destOrd="0" parTransId="{9AB02E25-E6BE-4D9C-861B-9E37DE9D1D30}" sibTransId="{96EAE6F9-C51A-4BE1-BAF6-8BF3DC562675}"/>
    <dgm:cxn modelId="{67DAE8F3-C60E-48C6-99B7-2266C761D971}" srcId="{37ECB073-E4C9-41BB-96A4-DAE5CF2D1405}" destId="{C1D9FD42-A011-4403-99C0-1E8B60525995}" srcOrd="0" destOrd="0" parTransId="{8679BA39-2E69-4DFF-9B9F-E6D6BC53454F}" sibTransId="{F28C3869-B64B-42A8-A211-787E5CF53B43}"/>
    <dgm:cxn modelId="{B2F1B08D-7BC1-45F8-A09B-0BBBBF654584}" srcId="{77A6CF7C-199B-410B-A87D-AC37FE5F9D24}" destId="{99E952C8-7E4A-4CB6-9835-B923BE1CCC37}" srcOrd="0" destOrd="0" parTransId="{2BF76D36-40BF-4C82-9884-F82B28778FC7}" sibTransId="{A2A015EF-B3E7-4852-97DD-C5DE4DE198F8}"/>
    <dgm:cxn modelId="{93766372-24CC-4B5B-8419-6BD34FF01B8F}" type="presOf" srcId="{99E952C8-7E4A-4CB6-9835-B923BE1CCC37}" destId="{B1082941-1332-4869-B12C-C30D5CE30394}" srcOrd="1" destOrd="0" presId="urn:microsoft.com/office/officeart/2005/8/layout/orgChart1"/>
    <dgm:cxn modelId="{169E5EDF-B925-4E2F-9B75-08BDA7C4EFBB}" type="presOf" srcId="{8679BA39-2E69-4DFF-9B9F-E6D6BC53454F}" destId="{7FE7CEBE-0E70-4A69-BCC7-B533C0F57DCC}" srcOrd="0" destOrd="0" presId="urn:microsoft.com/office/officeart/2005/8/layout/orgChart1"/>
    <dgm:cxn modelId="{CF4D199C-4B85-4866-9E1A-1829D8B5D4AD}" srcId="{4ACEC536-7D41-487E-8F80-FBE4B86031A4}" destId="{D605B8B0-9E9C-48F2-B529-EE22967C3070}" srcOrd="0" destOrd="0" parTransId="{9EA3D853-B1A8-4485-B5D1-9D655E3EECFB}" sibTransId="{B903F215-1853-4EC7-A4FB-58BCD05EC077}"/>
    <dgm:cxn modelId="{206DE76E-B428-4F45-B23E-48419502B148}" type="presOf" srcId="{748E56D1-3188-44B9-A76D-6EE71B33F410}" destId="{4392D712-73AB-40C6-BABD-081C391415DE}" srcOrd="0" destOrd="0" presId="urn:microsoft.com/office/officeart/2005/8/layout/orgChart1"/>
    <dgm:cxn modelId="{CF97D1F7-8B8D-4DC1-A3DD-3C0BA91A1851}" type="presOf" srcId="{D605B8B0-9E9C-48F2-B529-EE22967C3070}" destId="{AF44F951-A2A0-4978-9137-7F45AECA60CB}" srcOrd="1" destOrd="0" presId="urn:microsoft.com/office/officeart/2005/8/layout/orgChart1"/>
    <dgm:cxn modelId="{6E9DD04A-9E91-4BE9-8D40-4F7258DA734B}" type="presOf" srcId="{37ECB073-E4C9-41BB-96A4-DAE5CF2D1405}" destId="{A3DC7B82-FD12-406D-9F78-52C97EEC9D53}" srcOrd="0" destOrd="0" presId="urn:microsoft.com/office/officeart/2005/8/layout/orgChart1"/>
    <dgm:cxn modelId="{E75D81DE-0796-4418-81F7-EEF959EFCB88}" type="presOf" srcId="{C1D9FD42-A011-4403-99C0-1E8B60525995}" destId="{BB61DE59-98F5-49C8-A1E9-44C60AB5A2AC}" srcOrd="0" destOrd="0" presId="urn:microsoft.com/office/officeart/2005/8/layout/orgChart1"/>
    <dgm:cxn modelId="{67C2DFC0-74ED-4846-A779-34C16C0EC528}" type="presOf" srcId="{D6105686-37E4-4B60-8BC3-716DDECEF71B}" destId="{DE33A5BC-C320-4197-AA72-839D269F0E3C}" srcOrd="0" destOrd="0" presId="urn:microsoft.com/office/officeart/2005/8/layout/orgChart1"/>
    <dgm:cxn modelId="{7FBEC574-34E6-4167-9586-8081828F583F}" srcId="{99E952C8-7E4A-4CB6-9835-B923BE1CCC37}" destId="{37ECB073-E4C9-41BB-96A4-DAE5CF2D1405}" srcOrd="1" destOrd="0" parTransId="{DD5BA4E8-30AA-487C-83CB-F6B2C5DC083B}" sibTransId="{7A3B741A-E538-4790-B5E3-EF2573F1BA57}"/>
    <dgm:cxn modelId="{68A142DC-4535-4AC0-97E1-508D1871D593}" type="presOf" srcId="{4ACEC536-7D41-487E-8F80-FBE4B86031A4}" destId="{D060BFB9-C3D6-44C2-BE38-B03D4FFF6AEE}" srcOrd="1" destOrd="0" presId="urn:microsoft.com/office/officeart/2005/8/layout/orgChart1"/>
    <dgm:cxn modelId="{589454B8-AA53-4B7B-B47C-574C77F5C1A4}" type="presParOf" srcId="{1FD4AE1A-92E5-4333-9E9F-BABB35B24191}" destId="{2E530B19-E118-4F0B-BAF4-C08F4E8CFCEF}" srcOrd="0" destOrd="0" presId="urn:microsoft.com/office/officeart/2005/8/layout/orgChart1"/>
    <dgm:cxn modelId="{A0359015-455C-47EF-BFCC-339FA7839D6E}" type="presParOf" srcId="{2E530B19-E118-4F0B-BAF4-C08F4E8CFCEF}" destId="{CDB34D85-97CC-40BE-A1A6-BC75A4206C01}" srcOrd="0" destOrd="0" presId="urn:microsoft.com/office/officeart/2005/8/layout/orgChart1"/>
    <dgm:cxn modelId="{EA781C3F-5D80-4AF3-B1B4-5086E59C914B}" type="presParOf" srcId="{CDB34D85-97CC-40BE-A1A6-BC75A4206C01}" destId="{97DDFB78-8719-45CC-9960-5C117F49A6B9}" srcOrd="0" destOrd="0" presId="urn:microsoft.com/office/officeart/2005/8/layout/orgChart1"/>
    <dgm:cxn modelId="{6530AB79-0489-46BD-934C-3450A575B487}" type="presParOf" srcId="{CDB34D85-97CC-40BE-A1A6-BC75A4206C01}" destId="{B1082941-1332-4869-B12C-C30D5CE30394}" srcOrd="1" destOrd="0" presId="urn:microsoft.com/office/officeart/2005/8/layout/orgChart1"/>
    <dgm:cxn modelId="{F2B50AF6-FDDB-45FC-9563-24C2B7BB0B29}" type="presParOf" srcId="{2E530B19-E118-4F0B-BAF4-C08F4E8CFCEF}" destId="{A5FE0DD1-2B12-4AED-9BC8-CDA55CD42624}" srcOrd="1" destOrd="0" presId="urn:microsoft.com/office/officeart/2005/8/layout/orgChart1"/>
    <dgm:cxn modelId="{DE58E18E-89CE-446B-9B10-D3DCB5DBF978}" type="presParOf" srcId="{A5FE0DD1-2B12-4AED-9BC8-CDA55CD42624}" destId="{4392D712-73AB-40C6-BABD-081C391415DE}" srcOrd="0" destOrd="0" presId="urn:microsoft.com/office/officeart/2005/8/layout/orgChart1"/>
    <dgm:cxn modelId="{26BE35B3-F14F-4A2C-8CB7-CC2214D75A8E}" type="presParOf" srcId="{A5FE0DD1-2B12-4AED-9BC8-CDA55CD42624}" destId="{1CABEDC9-6031-4C95-8CBC-6EBA0027D694}" srcOrd="1" destOrd="0" presId="urn:microsoft.com/office/officeart/2005/8/layout/orgChart1"/>
    <dgm:cxn modelId="{69841C15-45D3-4B6C-A19B-D5B8340EECC7}" type="presParOf" srcId="{1CABEDC9-6031-4C95-8CBC-6EBA0027D694}" destId="{B945C845-0271-4CEE-A874-F01BF018AAD2}" srcOrd="0" destOrd="0" presId="urn:microsoft.com/office/officeart/2005/8/layout/orgChart1"/>
    <dgm:cxn modelId="{78DC3712-EAD5-486A-B25D-95073D6EE917}" type="presParOf" srcId="{B945C845-0271-4CEE-A874-F01BF018AAD2}" destId="{F1810A94-B9B5-433A-A3C6-8BCAACAC1EFA}" srcOrd="0" destOrd="0" presId="urn:microsoft.com/office/officeart/2005/8/layout/orgChart1"/>
    <dgm:cxn modelId="{EF0A880E-EDB5-483D-81AC-FEA21235481D}" type="presParOf" srcId="{B945C845-0271-4CEE-A874-F01BF018AAD2}" destId="{D060BFB9-C3D6-44C2-BE38-B03D4FFF6AEE}" srcOrd="1" destOrd="0" presId="urn:microsoft.com/office/officeart/2005/8/layout/orgChart1"/>
    <dgm:cxn modelId="{A25003AD-86B3-4F24-B824-8008A8BC0A5F}" type="presParOf" srcId="{1CABEDC9-6031-4C95-8CBC-6EBA0027D694}" destId="{ADFCD32E-BE43-4B88-B773-8413E89B2843}" srcOrd="1" destOrd="0" presId="urn:microsoft.com/office/officeart/2005/8/layout/orgChart1"/>
    <dgm:cxn modelId="{852231D5-EE19-4AB9-838F-928F999B4BBF}" type="presParOf" srcId="{ADFCD32E-BE43-4B88-B773-8413E89B2843}" destId="{1D587D06-73C9-4E7C-AF07-ADD5DB6927DA}" srcOrd="0" destOrd="0" presId="urn:microsoft.com/office/officeart/2005/8/layout/orgChart1"/>
    <dgm:cxn modelId="{D041DD97-C560-4077-81C8-5ACD3804421E}" type="presParOf" srcId="{ADFCD32E-BE43-4B88-B773-8413E89B2843}" destId="{6D16B60F-CF85-4997-AA96-2CDD62F3FE93}" srcOrd="1" destOrd="0" presId="urn:microsoft.com/office/officeart/2005/8/layout/orgChart1"/>
    <dgm:cxn modelId="{2DED9141-2BE8-4DF4-AA94-AD89D045A502}" type="presParOf" srcId="{6D16B60F-CF85-4997-AA96-2CDD62F3FE93}" destId="{CF6BD935-EBAD-4711-8176-7BD2EB3C0468}" srcOrd="0" destOrd="0" presId="urn:microsoft.com/office/officeart/2005/8/layout/orgChart1"/>
    <dgm:cxn modelId="{0E40E243-0530-471D-A9E3-CF818D8839BF}" type="presParOf" srcId="{CF6BD935-EBAD-4711-8176-7BD2EB3C0468}" destId="{BDED7872-C83C-45AA-BFDC-1BD56CA7CAB2}" srcOrd="0" destOrd="0" presId="urn:microsoft.com/office/officeart/2005/8/layout/orgChart1"/>
    <dgm:cxn modelId="{7F8554D4-6EB7-4795-B22F-1A3717358B77}" type="presParOf" srcId="{CF6BD935-EBAD-4711-8176-7BD2EB3C0468}" destId="{AF44F951-A2A0-4978-9137-7F45AECA60CB}" srcOrd="1" destOrd="0" presId="urn:microsoft.com/office/officeart/2005/8/layout/orgChart1"/>
    <dgm:cxn modelId="{F73DC6BF-9594-4BBA-92D4-65E0EBAD316D}" type="presParOf" srcId="{6D16B60F-CF85-4997-AA96-2CDD62F3FE93}" destId="{6A2927B8-7183-4709-9A03-B80EB20A4F4B}" srcOrd="1" destOrd="0" presId="urn:microsoft.com/office/officeart/2005/8/layout/orgChart1"/>
    <dgm:cxn modelId="{96FDD196-064A-4927-BC72-33E0DB870847}" type="presParOf" srcId="{6D16B60F-CF85-4997-AA96-2CDD62F3FE93}" destId="{018CC145-EEA2-4E08-9539-4E24FC6EAED5}" srcOrd="2" destOrd="0" presId="urn:microsoft.com/office/officeart/2005/8/layout/orgChart1"/>
    <dgm:cxn modelId="{BDD56A21-9B58-488A-81E6-350876486010}" type="presParOf" srcId="{1CABEDC9-6031-4C95-8CBC-6EBA0027D694}" destId="{A1FC161D-DA6B-4B87-B2C3-3EE705206177}" srcOrd="2" destOrd="0" presId="urn:microsoft.com/office/officeart/2005/8/layout/orgChart1"/>
    <dgm:cxn modelId="{4ACC29A4-6425-4571-9D40-936A04F279E1}" type="presParOf" srcId="{A5FE0DD1-2B12-4AED-9BC8-CDA55CD42624}" destId="{A8065992-A1B3-4B68-A79C-694AD1D97BCE}" srcOrd="2" destOrd="0" presId="urn:microsoft.com/office/officeart/2005/8/layout/orgChart1"/>
    <dgm:cxn modelId="{A37AA2D9-2438-418F-925F-B323E7223BBD}" type="presParOf" srcId="{A5FE0DD1-2B12-4AED-9BC8-CDA55CD42624}" destId="{ECBF064B-E210-44D1-9E1E-390368BC4D6B}" srcOrd="3" destOrd="0" presId="urn:microsoft.com/office/officeart/2005/8/layout/orgChart1"/>
    <dgm:cxn modelId="{BC31E8DC-EA67-4B17-99D7-81BBECF68F2E}" type="presParOf" srcId="{ECBF064B-E210-44D1-9E1E-390368BC4D6B}" destId="{0050E569-BD8A-4246-B2F2-15FA59C33B0D}" srcOrd="0" destOrd="0" presId="urn:microsoft.com/office/officeart/2005/8/layout/orgChart1"/>
    <dgm:cxn modelId="{A4B5C287-21E0-4B7E-AB5B-104EDB973100}" type="presParOf" srcId="{0050E569-BD8A-4246-B2F2-15FA59C33B0D}" destId="{A3DC7B82-FD12-406D-9F78-52C97EEC9D53}" srcOrd="0" destOrd="0" presId="urn:microsoft.com/office/officeart/2005/8/layout/orgChart1"/>
    <dgm:cxn modelId="{35C32510-53CC-4033-B0E2-4B1C863CA5D5}" type="presParOf" srcId="{0050E569-BD8A-4246-B2F2-15FA59C33B0D}" destId="{D10D0475-1072-4BC4-88EA-24CC95F3108D}" srcOrd="1" destOrd="0" presId="urn:microsoft.com/office/officeart/2005/8/layout/orgChart1"/>
    <dgm:cxn modelId="{DEEA17E1-EA07-4851-A5E5-AA9CE4C577F8}" type="presParOf" srcId="{ECBF064B-E210-44D1-9E1E-390368BC4D6B}" destId="{3C64D36E-FACD-4F85-9F63-AF8394FF1A6B}" srcOrd="1" destOrd="0" presId="urn:microsoft.com/office/officeart/2005/8/layout/orgChart1"/>
    <dgm:cxn modelId="{78341AFC-A8C7-41A9-8F8B-45FF345F9783}" type="presParOf" srcId="{3C64D36E-FACD-4F85-9F63-AF8394FF1A6B}" destId="{7FE7CEBE-0E70-4A69-BCC7-B533C0F57DCC}" srcOrd="0" destOrd="0" presId="urn:microsoft.com/office/officeart/2005/8/layout/orgChart1"/>
    <dgm:cxn modelId="{743CF97B-4321-476A-8E96-68B70917DC61}" type="presParOf" srcId="{3C64D36E-FACD-4F85-9F63-AF8394FF1A6B}" destId="{3324BE74-2A97-4281-9E31-293D1B7A6BB6}" srcOrd="1" destOrd="0" presId="urn:microsoft.com/office/officeart/2005/8/layout/orgChart1"/>
    <dgm:cxn modelId="{8309EB2E-B379-4F0B-BB18-AF9B77DF498A}" type="presParOf" srcId="{3324BE74-2A97-4281-9E31-293D1B7A6BB6}" destId="{53B42B20-1E2B-41AB-9822-808AEC39CE44}" srcOrd="0" destOrd="0" presId="urn:microsoft.com/office/officeart/2005/8/layout/orgChart1"/>
    <dgm:cxn modelId="{CFA7ED26-E0ED-42F7-B777-B4C9DD2BB8A1}" type="presParOf" srcId="{53B42B20-1E2B-41AB-9822-808AEC39CE44}" destId="{BB61DE59-98F5-49C8-A1E9-44C60AB5A2AC}" srcOrd="0" destOrd="0" presId="urn:microsoft.com/office/officeart/2005/8/layout/orgChart1"/>
    <dgm:cxn modelId="{224B325C-6083-4717-932D-75561280CE80}" type="presParOf" srcId="{53B42B20-1E2B-41AB-9822-808AEC39CE44}" destId="{51707433-F582-4272-8ABE-4FB3D7E486C9}" srcOrd="1" destOrd="0" presId="urn:microsoft.com/office/officeart/2005/8/layout/orgChart1"/>
    <dgm:cxn modelId="{6C3505E6-6715-4E3C-9374-B3A47E5A36AB}" type="presParOf" srcId="{3324BE74-2A97-4281-9E31-293D1B7A6BB6}" destId="{CD826100-8C4F-44B6-BA7F-C280B5CE4307}" srcOrd="1" destOrd="0" presId="urn:microsoft.com/office/officeart/2005/8/layout/orgChart1"/>
    <dgm:cxn modelId="{D8E1AEAC-9908-4C8D-9CC4-6CABA7693221}" type="presParOf" srcId="{3324BE74-2A97-4281-9E31-293D1B7A6BB6}" destId="{88CFC2D0-1967-4A58-9E5D-EFAE2A5FB018}" srcOrd="2" destOrd="0" presId="urn:microsoft.com/office/officeart/2005/8/layout/orgChart1"/>
    <dgm:cxn modelId="{0C736ADA-4EC7-4F15-B8B2-7355A6687FAB}" type="presParOf" srcId="{ECBF064B-E210-44D1-9E1E-390368BC4D6B}" destId="{50EC1528-5AD1-4B5C-B663-026AC8552F12}" srcOrd="2" destOrd="0" presId="urn:microsoft.com/office/officeart/2005/8/layout/orgChart1"/>
    <dgm:cxn modelId="{0A0BC27B-FD5C-44F4-BF42-E25107EFEBEE}" type="presParOf" srcId="{A5FE0DD1-2B12-4AED-9BC8-CDA55CD42624}" destId="{795896B3-1A9C-478C-A95E-07D2C196629B}" srcOrd="4" destOrd="0" presId="urn:microsoft.com/office/officeart/2005/8/layout/orgChart1"/>
    <dgm:cxn modelId="{CD8B22C8-DA18-4D3A-9256-66F422EC0D96}" type="presParOf" srcId="{A5FE0DD1-2B12-4AED-9BC8-CDA55CD42624}" destId="{A9F522DE-2F30-4743-9DA5-52D97AE356E2}" srcOrd="5" destOrd="0" presId="urn:microsoft.com/office/officeart/2005/8/layout/orgChart1"/>
    <dgm:cxn modelId="{77E45752-2821-4632-94F7-C484DE7DB82D}" type="presParOf" srcId="{A9F522DE-2F30-4743-9DA5-52D97AE356E2}" destId="{9538B706-9536-4D02-AFB7-4D1F663F2635}" srcOrd="0" destOrd="0" presId="urn:microsoft.com/office/officeart/2005/8/layout/orgChart1"/>
    <dgm:cxn modelId="{F5E85310-79B7-446F-95B1-1F7EA092FC98}" type="presParOf" srcId="{9538B706-9536-4D02-AFB7-4D1F663F2635}" destId="{DE33A5BC-C320-4197-AA72-839D269F0E3C}" srcOrd="0" destOrd="0" presId="urn:microsoft.com/office/officeart/2005/8/layout/orgChart1"/>
    <dgm:cxn modelId="{F619F19D-E56F-4A7B-B12B-959A1A290C60}" type="presParOf" srcId="{9538B706-9536-4D02-AFB7-4D1F663F2635}" destId="{12AE95D3-8BDE-4DF5-AF26-A109F9C73DFF}" srcOrd="1" destOrd="0" presId="urn:microsoft.com/office/officeart/2005/8/layout/orgChart1"/>
    <dgm:cxn modelId="{2C31D402-6DC4-444B-8BF2-EB7AC069DFD5}" type="presParOf" srcId="{A9F522DE-2F30-4743-9DA5-52D97AE356E2}" destId="{0353F913-5FA3-45BE-BAFB-4DC1277336AC}" srcOrd="1" destOrd="0" presId="urn:microsoft.com/office/officeart/2005/8/layout/orgChart1"/>
    <dgm:cxn modelId="{6ADB8159-05AA-44F3-BCB9-2DE7560C80BC}" type="presParOf" srcId="{A9F522DE-2F30-4743-9DA5-52D97AE356E2}" destId="{087ED37E-CBD7-4FEA-966B-F9B6E2D9DA7D}" srcOrd="2" destOrd="0" presId="urn:microsoft.com/office/officeart/2005/8/layout/orgChart1"/>
    <dgm:cxn modelId="{33A5C427-DB1B-405C-A802-8839BBD9371E}" type="presParOf" srcId="{2E530B19-E118-4F0B-BAF4-C08F4E8CFCEF}" destId="{67F28D16-6BDC-4486-9B4F-1F92635A62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CBCA66-1AC0-400B-A59E-45F1F844F38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C51A098-C740-4CA0-BDA1-06386882A9C1}">
      <dgm:prSet phldrT="[Text]"/>
      <dgm:spPr/>
      <dgm:t>
        <a:bodyPr/>
        <a:lstStyle/>
        <a:p>
          <a:r>
            <a:rPr lang="en-US" dirty="0" smtClean="0"/>
            <a:t>Audience</a:t>
          </a:r>
          <a:endParaRPr lang="en-US" dirty="0"/>
        </a:p>
      </dgm:t>
    </dgm:pt>
    <dgm:pt modelId="{F2695B97-16D6-46D2-9302-65052DD14DD4}" type="parTrans" cxnId="{2629F27E-1720-4B7E-80F0-DD42BBD946DF}">
      <dgm:prSet/>
      <dgm:spPr/>
      <dgm:t>
        <a:bodyPr/>
        <a:lstStyle/>
        <a:p>
          <a:endParaRPr lang="en-US"/>
        </a:p>
      </dgm:t>
    </dgm:pt>
    <dgm:pt modelId="{2F15F112-40AF-4D60-9C1F-8A69B79C7F2D}" type="sibTrans" cxnId="{2629F27E-1720-4B7E-80F0-DD42BBD946DF}">
      <dgm:prSet/>
      <dgm:spPr/>
      <dgm:t>
        <a:bodyPr/>
        <a:lstStyle/>
        <a:p>
          <a:endParaRPr lang="en-US"/>
        </a:p>
      </dgm:t>
    </dgm:pt>
    <dgm:pt modelId="{B207AB97-FEFE-4DD6-B83C-CBB5E438DFB0}">
      <dgm:prSet phldrT="[Text]"/>
      <dgm:spPr/>
      <dgm:t>
        <a:bodyPr/>
        <a:lstStyle/>
        <a:p>
          <a:r>
            <a:rPr lang="en-US" dirty="0" smtClean="0"/>
            <a:t>Product</a:t>
          </a:r>
          <a:endParaRPr lang="en-US" dirty="0"/>
        </a:p>
      </dgm:t>
    </dgm:pt>
    <dgm:pt modelId="{4E296BFC-A922-4DBC-99B4-634DFB2CA00F}" type="parTrans" cxnId="{8816DD61-D0F8-4F23-937D-88590CD053D2}">
      <dgm:prSet/>
      <dgm:spPr/>
      <dgm:t>
        <a:bodyPr/>
        <a:lstStyle/>
        <a:p>
          <a:endParaRPr lang="en-US"/>
        </a:p>
      </dgm:t>
    </dgm:pt>
    <dgm:pt modelId="{EA281688-86E8-46B7-BD8E-1A25960A5491}" type="sibTrans" cxnId="{8816DD61-D0F8-4F23-937D-88590CD053D2}">
      <dgm:prSet/>
      <dgm:spPr/>
      <dgm:t>
        <a:bodyPr/>
        <a:lstStyle/>
        <a:p>
          <a:endParaRPr lang="en-US"/>
        </a:p>
      </dgm:t>
    </dgm:pt>
    <dgm:pt modelId="{4F126E7C-1970-4D6A-9B45-C75A58C36BC6}">
      <dgm:prSet phldrT="[Text]"/>
      <dgm:spPr/>
      <dgm:t>
        <a:bodyPr/>
        <a:lstStyle/>
        <a:p>
          <a:r>
            <a:rPr lang="en-US" dirty="0" smtClean="0"/>
            <a:t>Market</a:t>
          </a:r>
          <a:endParaRPr lang="en-US" dirty="0"/>
        </a:p>
      </dgm:t>
    </dgm:pt>
    <dgm:pt modelId="{0C542159-CFCD-4523-B731-6CE8516AE5C1}" type="parTrans" cxnId="{9E81754E-9682-4C5E-9659-E4F530441B5E}">
      <dgm:prSet/>
      <dgm:spPr/>
      <dgm:t>
        <a:bodyPr/>
        <a:lstStyle/>
        <a:p>
          <a:endParaRPr lang="en-US"/>
        </a:p>
      </dgm:t>
    </dgm:pt>
    <dgm:pt modelId="{650BEF87-6DEA-41B9-9CB0-5B0601F797BF}" type="sibTrans" cxnId="{9E81754E-9682-4C5E-9659-E4F530441B5E}">
      <dgm:prSet/>
      <dgm:spPr/>
      <dgm:t>
        <a:bodyPr/>
        <a:lstStyle/>
        <a:p>
          <a:endParaRPr lang="en-US"/>
        </a:p>
      </dgm:t>
    </dgm:pt>
    <dgm:pt modelId="{8C979B28-ED71-44CC-B4D5-A257D505721E}" type="pres">
      <dgm:prSet presAssocID="{98CBCA66-1AC0-400B-A59E-45F1F844F389}" presName="compositeShape" presStyleCnt="0">
        <dgm:presLayoutVars>
          <dgm:chMax val="7"/>
          <dgm:dir/>
          <dgm:resizeHandles val="exact"/>
        </dgm:presLayoutVars>
      </dgm:prSet>
      <dgm:spPr/>
    </dgm:pt>
    <dgm:pt modelId="{2B2135A9-60B4-447C-8D4C-52790FBC0D5A}" type="pres">
      <dgm:prSet presAssocID="{3C51A098-C740-4CA0-BDA1-06386882A9C1}" presName="circ1" presStyleLbl="vennNode1" presStyleIdx="0" presStyleCnt="3"/>
      <dgm:spPr/>
      <dgm:t>
        <a:bodyPr/>
        <a:lstStyle/>
        <a:p>
          <a:endParaRPr lang="en-US"/>
        </a:p>
      </dgm:t>
    </dgm:pt>
    <dgm:pt modelId="{3C00254D-1DE0-4DFA-96EA-19281EF08E98}" type="pres">
      <dgm:prSet presAssocID="{3C51A098-C740-4CA0-BDA1-06386882A9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7CF43-188A-42B8-BF16-5A9A7AC0251B}" type="pres">
      <dgm:prSet presAssocID="{B207AB97-FEFE-4DD6-B83C-CBB5E438DFB0}" presName="circ2" presStyleLbl="vennNode1" presStyleIdx="1" presStyleCnt="3"/>
      <dgm:spPr/>
      <dgm:t>
        <a:bodyPr/>
        <a:lstStyle/>
        <a:p>
          <a:endParaRPr lang="en-US"/>
        </a:p>
      </dgm:t>
    </dgm:pt>
    <dgm:pt modelId="{61BEDB51-6485-447A-A530-5585EE5A0F3B}" type="pres">
      <dgm:prSet presAssocID="{B207AB97-FEFE-4DD6-B83C-CBB5E438DFB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DAA29-9040-4932-9B9E-898013A8C7F9}" type="pres">
      <dgm:prSet presAssocID="{4F126E7C-1970-4D6A-9B45-C75A58C36BC6}" presName="circ3" presStyleLbl="vennNode1" presStyleIdx="2" presStyleCnt="3"/>
      <dgm:spPr/>
      <dgm:t>
        <a:bodyPr/>
        <a:lstStyle/>
        <a:p>
          <a:endParaRPr lang="en-US"/>
        </a:p>
      </dgm:t>
    </dgm:pt>
    <dgm:pt modelId="{86999A51-DE5B-480E-B8A8-AC0BE157FB4D}" type="pres">
      <dgm:prSet presAssocID="{4F126E7C-1970-4D6A-9B45-C75A58C36BC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5AD90A-62FF-4240-B1AD-62DDF794CD9F}" type="presOf" srcId="{4F126E7C-1970-4D6A-9B45-C75A58C36BC6}" destId="{CFEDAA29-9040-4932-9B9E-898013A8C7F9}" srcOrd="0" destOrd="0" presId="urn:microsoft.com/office/officeart/2005/8/layout/venn1"/>
    <dgm:cxn modelId="{8816DD61-D0F8-4F23-937D-88590CD053D2}" srcId="{98CBCA66-1AC0-400B-A59E-45F1F844F389}" destId="{B207AB97-FEFE-4DD6-B83C-CBB5E438DFB0}" srcOrd="1" destOrd="0" parTransId="{4E296BFC-A922-4DBC-99B4-634DFB2CA00F}" sibTransId="{EA281688-86E8-46B7-BD8E-1A25960A5491}"/>
    <dgm:cxn modelId="{4CDD573F-B744-47D1-8CCD-7A99A3631B46}" type="presOf" srcId="{3C51A098-C740-4CA0-BDA1-06386882A9C1}" destId="{2B2135A9-60B4-447C-8D4C-52790FBC0D5A}" srcOrd="0" destOrd="0" presId="urn:microsoft.com/office/officeart/2005/8/layout/venn1"/>
    <dgm:cxn modelId="{FFEF38AB-80A7-43C1-8C63-273A5644FFFA}" type="presOf" srcId="{3C51A098-C740-4CA0-BDA1-06386882A9C1}" destId="{3C00254D-1DE0-4DFA-96EA-19281EF08E98}" srcOrd="1" destOrd="0" presId="urn:microsoft.com/office/officeart/2005/8/layout/venn1"/>
    <dgm:cxn modelId="{2629F27E-1720-4B7E-80F0-DD42BBD946DF}" srcId="{98CBCA66-1AC0-400B-A59E-45F1F844F389}" destId="{3C51A098-C740-4CA0-BDA1-06386882A9C1}" srcOrd="0" destOrd="0" parTransId="{F2695B97-16D6-46D2-9302-65052DD14DD4}" sibTransId="{2F15F112-40AF-4D60-9C1F-8A69B79C7F2D}"/>
    <dgm:cxn modelId="{CBE805EB-8A63-4028-9568-99F4C48D7C56}" type="presOf" srcId="{B207AB97-FEFE-4DD6-B83C-CBB5E438DFB0}" destId="{61BEDB51-6485-447A-A530-5585EE5A0F3B}" srcOrd="1" destOrd="0" presId="urn:microsoft.com/office/officeart/2005/8/layout/venn1"/>
    <dgm:cxn modelId="{CACD857D-70B9-4D42-9EC2-F534115DB4CC}" type="presOf" srcId="{4F126E7C-1970-4D6A-9B45-C75A58C36BC6}" destId="{86999A51-DE5B-480E-B8A8-AC0BE157FB4D}" srcOrd="1" destOrd="0" presId="urn:microsoft.com/office/officeart/2005/8/layout/venn1"/>
    <dgm:cxn modelId="{9E81754E-9682-4C5E-9659-E4F530441B5E}" srcId="{98CBCA66-1AC0-400B-A59E-45F1F844F389}" destId="{4F126E7C-1970-4D6A-9B45-C75A58C36BC6}" srcOrd="2" destOrd="0" parTransId="{0C542159-CFCD-4523-B731-6CE8516AE5C1}" sibTransId="{650BEF87-6DEA-41B9-9CB0-5B0601F797BF}"/>
    <dgm:cxn modelId="{A42FEAF8-04C2-49F4-998F-6AF07039327E}" type="presOf" srcId="{B207AB97-FEFE-4DD6-B83C-CBB5E438DFB0}" destId="{0287CF43-188A-42B8-BF16-5A9A7AC0251B}" srcOrd="0" destOrd="0" presId="urn:microsoft.com/office/officeart/2005/8/layout/venn1"/>
    <dgm:cxn modelId="{D7861205-F4DC-4384-8066-FE0AB1F08751}" type="presOf" srcId="{98CBCA66-1AC0-400B-A59E-45F1F844F389}" destId="{8C979B28-ED71-44CC-B4D5-A257D505721E}" srcOrd="0" destOrd="0" presId="urn:microsoft.com/office/officeart/2005/8/layout/venn1"/>
    <dgm:cxn modelId="{71A8A11B-E4E8-4635-8036-029567C2B47D}" type="presParOf" srcId="{8C979B28-ED71-44CC-B4D5-A257D505721E}" destId="{2B2135A9-60B4-447C-8D4C-52790FBC0D5A}" srcOrd="0" destOrd="0" presId="urn:microsoft.com/office/officeart/2005/8/layout/venn1"/>
    <dgm:cxn modelId="{7469AB49-671F-42CB-8CE2-60EF5935132B}" type="presParOf" srcId="{8C979B28-ED71-44CC-B4D5-A257D505721E}" destId="{3C00254D-1DE0-4DFA-96EA-19281EF08E98}" srcOrd="1" destOrd="0" presId="urn:microsoft.com/office/officeart/2005/8/layout/venn1"/>
    <dgm:cxn modelId="{94C05A51-B484-4A2E-B8DF-67D4725E98AC}" type="presParOf" srcId="{8C979B28-ED71-44CC-B4D5-A257D505721E}" destId="{0287CF43-188A-42B8-BF16-5A9A7AC0251B}" srcOrd="2" destOrd="0" presId="urn:microsoft.com/office/officeart/2005/8/layout/venn1"/>
    <dgm:cxn modelId="{81A11A0C-D2C7-44B3-9D87-7A528A7822EF}" type="presParOf" srcId="{8C979B28-ED71-44CC-B4D5-A257D505721E}" destId="{61BEDB51-6485-447A-A530-5585EE5A0F3B}" srcOrd="3" destOrd="0" presId="urn:microsoft.com/office/officeart/2005/8/layout/venn1"/>
    <dgm:cxn modelId="{DD23802D-7C6A-4344-821C-5DD4C65E8430}" type="presParOf" srcId="{8C979B28-ED71-44CC-B4D5-A257D505721E}" destId="{CFEDAA29-9040-4932-9B9E-898013A8C7F9}" srcOrd="4" destOrd="0" presId="urn:microsoft.com/office/officeart/2005/8/layout/venn1"/>
    <dgm:cxn modelId="{1D2C5D35-5804-4EC7-AD91-8171C8379626}" type="presParOf" srcId="{8C979B28-ED71-44CC-B4D5-A257D505721E}" destId="{86999A51-DE5B-480E-B8A8-AC0BE157FB4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907E8-CAD6-45AC-86A3-F2F534C73931}">
      <dsp:nvSpPr>
        <dsp:cNvPr id="0" name=""/>
        <dsp:cNvSpPr/>
      </dsp:nvSpPr>
      <dsp:spPr>
        <a:xfrm>
          <a:off x="5470191" y="1934835"/>
          <a:ext cx="1555859" cy="51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883"/>
              </a:lnTo>
              <a:lnTo>
                <a:pt x="1555859" y="259883"/>
              </a:lnTo>
              <a:lnTo>
                <a:pt x="1555859" y="512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69AA5-CD3A-405A-8ED2-074DC947C79F}">
      <dsp:nvSpPr>
        <dsp:cNvPr id="0" name=""/>
        <dsp:cNvSpPr/>
      </dsp:nvSpPr>
      <dsp:spPr>
        <a:xfrm>
          <a:off x="4114800" y="1934835"/>
          <a:ext cx="1355391" cy="512512"/>
        </a:xfrm>
        <a:custGeom>
          <a:avLst/>
          <a:gdLst/>
          <a:ahLst/>
          <a:cxnLst/>
          <a:rect l="0" t="0" r="0" b="0"/>
          <a:pathLst>
            <a:path>
              <a:moveTo>
                <a:pt x="1355391" y="0"/>
              </a:moveTo>
              <a:lnTo>
                <a:pt x="1355391" y="259883"/>
              </a:lnTo>
              <a:lnTo>
                <a:pt x="0" y="259883"/>
              </a:lnTo>
              <a:lnTo>
                <a:pt x="0" y="512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457F3-DF57-4789-A164-63314EF4B73E}">
      <dsp:nvSpPr>
        <dsp:cNvPr id="0" name=""/>
        <dsp:cNvSpPr/>
      </dsp:nvSpPr>
      <dsp:spPr>
        <a:xfrm>
          <a:off x="1203548" y="1934835"/>
          <a:ext cx="4266643" cy="512512"/>
        </a:xfrm>
        <a:custGeom>
          <a:avLst/>
          <a:gdLst/>
          <a:ahLst/>
          <a:cxnLst/>
          <a:rect l="0" t="0" r="0" b="0"/>
          <a:pathLst>
            <a:path>
              <a:moveTo>
                <a:pt x="4266643" y="0"/>
              </a:moveTo>
              <a:lnTo>
                <a:pt x="4266643" y="259883"/>
              </a:lnTo>
              <a:lnTo>
                <a:pt x="0" y="259883"/>
              </a:lnTo>
              <a:lnTo>
                <a:pt x="0" y="512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4CC83-CC9F-4EA4-8C42-60B8B19435B6}">
      <dsp:nvSpPr>
        <dsp:cNvPr id="0" name=""/>
        <dsp:cNvSpPr/>
      </dsp:nvSpPr>
      <dsp:spPr>
        <a:xfrm>
          <a:off x="1219211" y="731838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Formal API documentation</a:t>
          </a:r>
          <a:endParaRPr lang="en-US" sz="2400" kern="1200" dirty="0"/>
        </a:p>
      </dsp:txBody>
      <dsp:txXfrm>
        <a:off x="1219211" y="731838"/>
        <a:ext cx="2405992" cy="1202996"/>
      </dsp:txXfrm>
    </dsp:sp>
    <dsp:sp modelId="{2719D6DB-4B49-4EF9-93F9-0C3885F1C4AB}">
      <dsp:nvSpPr>
        <dsp:cNvPr id="0" name=""/>
        <dsp:cNvSpPr/>
      </dsp:nvSpPr>
      <dsp:spPr>
        <a:xfrm>
          <a:off x="4267195" y="731838"/>
          <a:ext cx="2405992" cy="1202996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Informal documentation</a:t>
          </a:r>
          <a:endParaRPr lang="en-US" sz="2400" kern="1200" dirty="0"/>
        </a:p>
      </dsp:txBody>
      <dsp:txXfrm>
        <a:off x="4267195" y="731838"/>
        <a:ext cx="2405992" cy="1202996"/>
      </dsp:txXfrm>
    </dsp:sp>
    <dsp:sp modelId="{3C36B547-9755-434E-ACC6-5EEE5F2D6E52}">
      <dsp:nvSpPr>
        <dsp:cNvPr id="0" name=""/>
        <dsp:cNvSpPr/>
      </dsp:nvSpPr>
      <dsp:spPr>
        <a:xfrm>
          <a:off x="552" y="2447347"/>
          <a:ext cx="2405992" cy="1202996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StackOverflow</a:t>
          </a:r>
          <a:endParaRPr lang="en-US" sz="2400" kern="1200" dirty="0"/>
        </a:p>
      </dsp:txBody>
      <dsp:txXfrm>
        <a:off x="552" y="2447347"/>
        <a:ext cx="2405992" cy="1202996"/>
      </dsp:txXfrm>
    </dsp:sp>
    <dsp:sp modelId="{022A81BA-4E51-4AE4-9897-2A8E95023EA2}">
      <dsp:nvSpPr>
        <dsp:cNvPr id="0" name=""/>
        <dsp:cNvSpPr/>
      </dsp:nvSpPr>
      <dsp:spPr>
        <a:xfrm>
          <a:off x="2911803" y="2447347"/>
          <a:ext cx="2405992" cy="1202996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Personal blogs</a:t>
          </a:r>
          <a:endParaRPr lang="en-US" sz="2400" kern="1200" dirty="0"/>
        </a:p>
      </dsp:txBody>
      <dsp:txXfrm>
        <a:off x="2911803" y="2447347"/>
        <a:ext cx="2405992" cy="1202996"/>
      </dsp:txXfrm>
    </dsp:sp>
    <dsp:sp modelId="{C23C19BD-E89B-4773-8FCE-38E5B73727AE}">
      <dsp:nvSpPr>
        <dsp:cNvPr id="0" name=""/>
        <dsp:cNvSpPr/>
      </dsp:nvSpPr>
      <dsp:spPr>
        <a:xfrm>
          <a:off x="5823054" y="2447347"/>
          <a:ext cx="2405992" cy="1202996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Other community-supported sites</a:t>
          </a:r>
          <a:endParaRPr lang="en-US" sz="2400" kern="1200" dirty="0"/>
        </a:p>
      </dsp:txBody>
      <dsp:txXfrm>
        <a:off x="5823054" y="2447347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896B3-1A9C-478C-A95E-07D2C196629B}">
      <dsp:nvSpPr>
        <dsp:cNvPr id="0" name=""/>
        <dsp:cNvSpPr/>
      </dsp:nvSpPr>
      <dsp:spPr>
        <a:xfrm>
          <a:off x="4114800" y="1143415"/>
          <a:ext cx="2765384" cy="479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71"/>
              </a:lnTo>
              <a:lnTo>
                <a:pt x="2765384" y="239971"/>
              </a:lnTo>
              <a:lnTo>
                <a:pt x="2765384" y="47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7CEBE-0E70-4A69-BCC7-B533C0F57DCC}">
      <dsp:nvSpPr>
        <dsp:cNvPr id="0" name=""/>
        <dsp:cNvSpPr/>
      </dsp:nvSpPr>
      <dsp:spPr>
        <a:xfrm>
          <a:off x="3200623" y="2766078"/>
          <a:ext cx="342816" cy="1051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303"/>
              </a:lnTo>
              <a:lnTo>
                <a:pt x="342816" y="1051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65992-A1B3-4B68-A79C-694AD1D97BCE}">
      <dsp:nvSpPr>
        <dsp:cNvPr id="0" name=""/>
        <dsp:cNvSpPr/>
      </dsp:nvSpPr>
      <dsp:spPr>
        <a:xfrm>
          <a:off x="4069080" y="1143415"/>
          <a:ext cx="91440" cy="479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87D06-73C9-4E7C-AF07-ADD5DB6927DA}">
      <dsp:nvSpPr>
        <dsp:cNvPr id="0" name=""/>
        <dsp:cNvSpPr/>
      </dsp:nvSpPr>
      <dsp:spPr>
        <a:xfrm>
          <a:off x="435238" y="2766078"/>
          <a:ext cx="342816" cy="1051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303"/>
              </a:lnTo>
              <a:lnTo>
                <a:pt x="342816" y="1051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2D712-73AB-40C6-BABD-081C391415DE}">
      <dsp:nvSpPr>
        <dsp:cNvPr id="0" name=""/>
        <dsp:cNvSpPr/>
      </dsp:nvSpPr>
      <dsp:spPr>
        <a:xfrm>
          <a:off x="1349415" y="1143415"/>
          <a:ext cx="2765384" cy="479942"/>
        </a:xfrm>
        <a:custGeom>
          <a:avLst/>
          <a:gdLst/>
          <a:ahLst/>
          <a:cxnLst/>
          <a:rect l="0" t="0" r="0" b="0"/>
          <a:pathLst>
            <a:path>
              <a:moveTo>
                <a:pt x="2765384" y="0"/>
              </a:moveTo>
              <a:lnTo>
                <a:pt x="2765384" y="239971"/>
              </a:lnTo>
              <a:lnTo>
                <a:pt x="0" y="239971"/>
              </a:lnTo>
              <a:lnTo>
                <a:pt x="0" y="47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DFB78-8719-45CC-9960-5C117F49A6B9}">
      <dsp:nvSpPr>
        <dsp:cNvPr id="0" name=""/>
        <dsp:cNvSpPr/>
      </dsp:nvSpPr>
      <dsp:spPr>
        <a:xfrm>
          <a:off x="2972079" y="694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Overview</a:t>
          </a:r>
          <a:endParaRPr lang="en-US" sz="2800" kern="1200" dirty="0"/>
        </a:p>
      </dsp:txBody>
      <dsp:txXfrm>
        <a:off x="2972079" y="694"/>
        <a:ext cx="2285441" cy="1142720"/>
      </dsp:txXfrm>
    </dsp:sp>
    <dsp:sp modelId="{F1810A94-B9B5-433A-A3C6-8BCAACAC1EFA}">
      <dsp:nvSpPr>
        <dsp:cNvPr id="0" name=""/>
        <dsp:cNvSpPr/>
      </dsp:nvSpPr>
      <dsp:spPr>
        <a:xfrm>
          <a:off x="206694" y="1623358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Hello world</a:t>
          </a:r>
          <a:endParaRPr lang="en-US" sz="2800" kern="1200" dirty="0"/>
        </a:p>
      </dsp:txBody>
      <dsp:txXfrm>
        <a:off x="206694" y="1623358"/>
        <a:ext cx="2285441" cy="1142720"/>
      </dsp:txXfrm>
    </dsp:sp>
    <dsp:sp modelId="{BDED7872-C83C-45AA-BFDC-1BD56CA7CAB2}">
      <dsp:nvSpPr>
        <dsp:cNvPr id="0" name=""/>
        <dsp:cNvSpPr/>
      </dsp:nvSpPr>
      <dsp:spPr>
        <a:xfrm>
          <a:off x="778054" y="3246021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Samples &amp; Examples</a:t>
          </a:r>
          <a:endParaRPr lang="en-US" sz="2800" kern="1200" dirty="0"/>
        </a:p>
      </dsp:txBody>
      <dsp:txXfrm>
        <a:off x="778054" y="3246021"/>
        <a:ext cx="2285441" cy="1142720"/>
      </dsp:txXfrm>
    </dsp:sp>
    <dsp:sp modelId="{A3DC7B82-FD12-406D-9F78-52C97EEC9D53}">
      <dsp:nvSpPr>
        <dsp:cNvPr id="0" name=""/>
        <dsp:cNvSpPr/>
      </dsp:nvSpPr>
      <dsp:spPr>
        <a:xfrm>
          <a:off x="2972079" y="1623358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Tutorial</a:t>
          </a:r>
          <a:endParaRPr lang="en-US" sz="2800" kern="1200" dirty="0"/>
        </a:p>
      </dsp:txBody>
      <dsp:txXfrm>
        <a:off x="2972079" y="1623358"/>
        <a:ext cx="2285441" cy="1142720"/>
      </dsp:txXfrm>
    </dsp:sp>
    <dsp:sp modelId="{BB61DE59-98F5-49C8-A1E9-44C60AB5A2AC}">
      <dsp:nvSpPr>
        <dsp:cNvPr id="0" name=""/>
        <dsp:cNvSpPr/>
      </dsp:nvSpPr>
      <dsp:spPr>
        <a:xfrm>
          <a:off x="3543439" y="3246021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Conceptual</a:t>
          </a:r>
          <a:endParaRPr lang="en-US" sz="2800" kern="1200" dirty="0"/>
        </a:p>
      </dsp:txBody>
      <dsp:txXfrm>
        <a:off x="3543439" y="3246021"/>
        <a:ext cx="2285441" cy="1142720"/>
      </dsp:txXfrm>
    </dsp:sp>
    <dsp:sp modelId="{DE33A5BC-C320-4197-AA72-839D269F0E3C}">
      <dsp:nvSpPr>
        <dsp:cNvPr id="0" name=""/>
        <dsp:cNvSpPr/>
      </dsp:nvSpPr>
      <dsp:spPr>
        <a:xfrm>
          <a:off x="5737463" y="1623358"/>
          <a:ext cx="2285441" cy="1142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Reference</a:t>
          </a:r>
          <a:endParaRPr lang="en-US" sz="2800" kern="1200" dirty="0"/>
        </a:p>
      </dsp:txBody>
      <dsp:txXfrm>
        <a:off x="5737463" y="1623358"/>
        <a:ext cx="2285441" cy="1142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896B3-1A9C-478C-A95E-07D2C196629B}">
      <dsp:nvSpPr>
        <dsp:cNvPr id="0" name=""/>
        <dsp:cNvSpPr/>
      </dsp:nvSpPr>
      <dsp:spPr>
        <a:xfrm>
          <a:off x="1828800" y="484314"/>
          <a:ext cx="1170983" cy="203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14"/>
              </a:lnTo>
              <a:lnTo>
                <a:pt x="1170983" y="101614"/>
              </a:lnTo>
              <a:lnTo>
                <a:pt x="1170983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7CEBE-0E70-4A69-BCC7-B533C0F57DCC}">
      <dsp:nvSpPr>
        <dsp:cNvPr id="0" name=""/>
        <dsp:cNvSpPr/>
      </dsp:nvSpPr>
      <dsp:spPr>
        <a:xfrm>
          <a:off x="1441698" y="1171420"/>
          <a:ext cx="145163" cy="445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67"/>
              </a:lnTo>
              <a:lnTo>
                <a:pt x="145163" y="445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65992-A1B3-4B68-A79C-694AD1D97BCE}">
      <dsp:nvSpPr>
        <dsp:cNvPr id="0" name=""/>
        <dsp:cNvSpPr/>
      </dsp:nvSpPr>
      <dsp:spPr>
        <a:xfrm>
          <a:off x="1783079" y="484314"/>
          <a:ext cx="91440" cy="203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87D06-73C9-4E7C-AF07-ADD5DB6927DA}">
      <dsp:nvSpPr>
        <dsp:cNvPr id="0" name=""/>
        <dsp:cNvSpPr/>
      </dsp:nvSpPr>
      <dsp:spPr>
        <a:xfrm>
          <a:off x="270714" y="1171420"/>
          <a:ext cx="145163" cy="445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67"/>
              </a:lnTo>
              <a:lnTo>
                <a:pt x="145163" y="445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2D712-73AB-40C6-BABD-081C391415DE}">
      <dsp:nvSpPr>
        <dsp:cNvPr id="0" name=""/>
        <dsp:cNvSpPr/>
      </dsp:nvSpPr>
      <dsp:spPr>
        <a:xfrm>
          <a:off x="657816" y="484314"/>
          <a:ext cx="1170983" cy="203228"/>
        </a:xfrm>
        <a:custGeom>
          <a:avLst/>
          <a:gdLst/>
          <a:ahLst/>
          <a:cxnLst/>
          <a:rect l="0" t="0" r="0" b="0"/>
          <a:pathLst>
            <a:path>
              <a:moveTo>
                <a:pt x="1170983" y="0"/>
              </a:moveTo>
              <a:lnTo>
                <a:pt x="1170983" y="101614"/>
              </a:lnTo>
              <a:lnTo>
                <a:pt x="0" y="101614"/>
              </a:lnTo>
              <a:lnTo>
                <a:pt x="0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DFB78-8719-45CC-9960-5C117F49A6B9}">
      <dsp:nvSpPr>
        <dsp:cNvPr id="0" name=""/>
        <dsp:cNvSpPr/>
      </dsp:nvSpPr>
      <dsp:spPr>
        <a:xfrm>
          <a:off x="1344922" y="436"/>
          <a:ext cx="967754" cy="4838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Overview</a:t>
          </a:r>
          <a:endParaRPr lang="en-US" sz="1400" kern="1200" dirty="0"/>
        </a:p>
      </dsp:txBody>
      <dsp:txXfrm>
        <a:off x="1344922" y="436"/>
        <a:ext cx="967754" cy="483877"/>
      </dsp:txXfrm>
    </dsp:sp>
    <dsp:sp modelId="{F1810A94-B9B5-433A-A3C6-8BCAACAC1EFA}">
      <dsp:nvSpPr>
        <dsp:cNvPr id="0" name=""/>
        <dsp:cNvSpPr/>
      </dsp:nvSpPr>
      <dsp:spPr>
        <a:xfrm>
          <a:off x="173939" y="687542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Hello world</a:t>
          </a:r>
          <a:endParaRPr lang="en-US" sz="1400" kern="1200" dirty="0"/>
        </a:p>
      </dsp:txBody>
      <dsp:txXfrm>
        <a:off x="173939" y="687542"/>
        <a:ext cx="967754" cy="483877"/>
      </dsp:txXfrm>
    </dsp:sp>
    <dsp:sp modelId="{BDED7872-C83C-45AA-BFDC-1BD56CA7CAB2}">
      <dsp:nvSpPr>
        <dsp:cNvPr id="0" name=""/>
        <dsp:cNvSpPr/>
      </dsp:nvSpPr>
      <dsp:spPr>
        <a:xfrm>
          <a:off x="415877" y="1374648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Samples &amp; Examples</a:t>
          </a:r>
          <a:endParaRPr lang="en-US" sz="1400" kern="1200" dirty="0"/>
        </a:p>
      </dsp:txBody>
      <dsp:txXfrm>
        <a:off x="415877" y="1374648"/>
        <a:ext cx="967754" cy="483877"/>
      </dsp:txXfrm>
    </dsp:sp>
    <dsp:sp modelId="{A3DC7B82-FD12-406D-9F78-52C97EEC9D53}">
      <dsp:nvSpPr>
        <dsp:cNvPr id="0" name=""/>
        <dsp:cNvSpPr/>
      </dsp:nvSpPr>
      <dsp:spPr>
        <a:xfrm>
          <a:off x="1344922" y="687542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Tutorial</a:t>
          </a:r>
          <a:endParaRPr lang="en-US" sz="1400" kern="1200" dirty="0"/>
        </a:p>
      </dsp:txBody>
      <dsp:txXfrm>
        <a:off x="1344922" y="687542"/>
        <a:ext cx="967754" cy="483877"/>
      </dsp:txXfrm>
    </dsp:sp>
    <dsp:sp modelId="{BB61DE59-98F5-49C8-A1E9-44C60AB5A2AC}">
      <dsp:nvSpPr>
        <dsp:cNvPr id="0" name=""/>
        <dsp:cNvSpPr/>
      </dsp:nvSpPr>
      <dsp:spPr>
        <a:xfrm>
          <a:off x="1586861" y="1374648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Conceptual</a:t>
          </a:r>
          <a:endParaRPr lang="en-US" sz="1400" kern="1200" dirty="0"/>
        </a:p>
      </dsp:txBody>
      <dsp:txXfrm>
        <a:off x="1586861" y="1374648"/>
        <a:ext cx="967754" cy="483877"/>
      </dsp:txXfrm>
    </dsp:sp>
    <dsp:sp modelId="{DE33A5BC-C320-4197-AA72-839D269F0E3C}">
      <dsp:nvSpPr>
        <dsp:cNvPr id="0" name=""/>
        <dsp:cNvSpPr/>
      </dsp:nvSpPr>
      <dsp:spPr>
        <a:xfrm>
          <a:off x="2515905" y="687542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Reference</a:t>
          </a:r>
          <a:endParaRPr lang="en-US" sz="1400" kern="1200" dirty="0"/>
        </a:p>
      </dsp:txBody>
      <dsp:txXfrm>
        <a:off x="2515905" y="687542"/>
        <a:ext cx="967754" cy="483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896B3-1A9C-478C-A95E-07D2C196629B}">
      <dsp:nvSpPr>
        <dsp:cNvPr id="0" name=""/>
        <dsp:cNvSpPr/>
      </dsp:nvSpPr>
      <dsp:spPr>
        <a:xfrm>
          <a:off x="1828800" y="484314"/>
          <a:ext cx="1170983" cy="203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14"/>
              </a:lnTo>
              <a:lnTo>
                <a:pt x="1170983" y="101614"/>
              </a:lnTo>
              <a:lnTo>
                <a:pt x="1170983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7CEBE-0E70-4A69-BCC7-B533C0F57DCC}">
      <dsp:nvSpPr>
        <dsp:cNvPr id="0" name=""/>
        <dsp:cNvSpPr/>
      </dsp:nvSpPr>
      <dsp:spPr>
        <a:xfrm>
          <a:off x="1441698" y="1171420"/>
          <a:ext cx="145163" cy="445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67"/>
              </a:lnTo>
              <a:lnTo>
                <a:pt x="145163" y="445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65992-A1B3-4B68-A79C-694AD1D97BCE}">
      <dsp:nvSpPr>
        <dsp:cNvPr id="0" name=""/>
        <dsp:cNvSpPr/>
      </dsp:nvSpPr>
      <dsp:spPr>
        <a:xfrm>
          <a:off x="1783079" y="484314"/>
          <a:ext cx="91440" cy="203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87D06-73C9-4E7C-AF07-ADD5DB6927DA}">
      <dsp:nvSpPr>
        <dsp:cNvPr id="0" name=""/>
        <dsp:cNvSpPr/>
      </dsp:nvSpPr>
      <dsp:spPr>
        <a:xfrm>
          <a:off x="270714" y="1171420"/>
          <a:ext cx="145163" cy="445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67"/>
              </a:lnTo>
              <a:lnTo>
                <a:pt x="145163" y="445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2D712-73AB-40C6-BABD-081C391415DE}">
      <dsp:nvSpPr>
        <dsp:cNvPr id="0" name=""/>
        <dsp:cNvSpPr/>
      </dsp:nvSpPr>
      <dsp:spPr>
        <a:xfrm>
          <a:off x="657816" y="484314"/>
          <a:ext cx="1170983" cy="203228"/>
        </a:xfrm>
        <a:custGeom>
          <a:avLst/>
          <a:gdLst/>
          <a:ahLst/>
          <a:cxnLst/>
          <a:rect l="0" t="0" r="0" b="0"/>
          <a:pathLst>
            <a:path>
              <a:moveTo>
                <a:pt x="1170983" y="0"/>
              </a:moveTo>
              <a:lnTo>
                <a:pt x="1170983" y="101614"/>
              </a:lnTo>
              <a:lnTo>
                <a:pt x="0" y="101614"/>
              </a:lnTo>
              <a:lnTo>
                <a:pt x="0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DFB78-8719-45CC-9960-5C117F49A6B9}">
      <dsp:nvSpPr>
        <dsp:cNvPr id="0" name=""/>
        <dsp:cNvSpPr/>
      </dsp:nvSpPr>
      <dsp:spPr>
        <a:xfrm>
          <a:off x="1344922" y="436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Overview</a:t>
          </a:r>
          <a:endParaRPr lang="en-US" sz="1400" kern="1200" dirty="0"/>
        </a:p>
      </dsp:txBody>
      <dsp:txXfrm>
        <a:off x="1344922" y="436"/>
        <a:ext cx="967754" cy="483877"/>
      </dsp:txXfrm>
    </dsp:sp>
    <dsp:sp modelId="{F1810A94-B9B5-433A-A3C6-8BCAACAC1EFA}">
      <dsp:nvSpPr>
        <dsp:cNvPr id="0" name=""/>
        <dsp:cNvSpPr/>
      </dsp:nvSpPr>
      <dsp:spPr>
        <a:xfrm>
          <a:off x="173939" y="687542"/>
          <a:ext cx="967754" cy="4838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Hello world</a:t>
          </a:r>
          <a:endParaRPr lang="en-US" sz="1400" kern="1200" dirty="0"/>
        </a:p>
      </dsp:txBody>
      <dsp:txXfrm>
        <a:off x="173939" y="687542"/>
        <a:ext cx="967754" cy="483877"/>
      </dsp:txXfrm>
    </dsp:sp>
    <dsp:sp modelId="{BDED7872-C83C-45AA-BFDC-1BD56CA7CAB2}">
      <dsp:nvSpPr>
        <dsp:cNvPr id="0" name=""/>
        <dsp:cNvSpPr/>
      </dsp:nvSpPr>
      <dsp:spPr>
        <a:xfrm>
          <a:off x="415877" y="1374648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Samples &amp; Examples</a:t>
          </a:r>
          <a:endParaRPr lang="en-US" sz="1400" kern="1200" dirty="0"/>
        </a:p>
      </dsp:txBody>
      <dsp:txXfrm>
        <a:off x="415877" y="1374648"/>
        <a:ext cx="967754" cy="483877"/>
      </dsp:txXfrm>
    </dsp:sp>
    <dsp:sp modelId="{A3DC7B82-FD12-406D-9F78-52C97EEC9D53}">
      <dsp:nvSpPr>
        <dsp:cNvPr id="0" name=""/>
        <dsp:cNvSpPr/>
      </dsp:nvSpPr>
      <dsp:spPr>
        <a:xfrm>
          <a:off x="1344922" y="687542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Tutorial</a:t>
          </a:r>
          <a:endParaRPr lang="en-US" sz="1400" kern="1200" dirty="0"/>
        </a:p>
      </dsp:txBody>
      <dsp:txXfrm>
        <a:off x="1344922" y="687542"/>
        <a:ext cx="967754" cy="483877"/>
      </dsp:txXfrm>
    </dsp:sp>
    <dsp:sp modelId="{BB61DE59-98F5-49C8-A1E9-44C60AB5A2AC}">
      <dsp:nvSpPr>
        <dsp:cNvPr id="0" name=""/>
        <dsp:cNvSpPr/>
      </dsp:nvSpPr>
      <dsp:spPr>
        <a:xfrm>
          <a:off x="1586861" y="1374648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Conceptual</a:t>
          </a:r>
          <a:endParaRPr lang="en-US" sz="1400" kern="1200" dirty="0"/>
        </a:p>
      </dsp:txBody>
      <dsp:txXfrm>
        <a:off x="1586861" y="1374648"/>
        <a:ext cx="967754" cy="483877"/>
      </dsp:txXfrm>
    </dsp:sp>
    <dsp:sp modelId="{DE33A5BC-C320-4197-AA72-839D269F0E3C}">
      <dsp:nvSpPr>
        <dsp:cNvPr id="0" name=""/>
        <dsp:cNvSpPr/>
      </dsp:nvSpPr>
      <dsp:spPr>
        <a:xfrm>
          <a:off x="2515905" y="687542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Reference</a:t>
          </a:r>
          <a:endParaRPr lang="en-US" sz="1400" kern="1200" dirty="0"/>
        </a:p>
      </dsp:txBody>
      <dsp:txXfrm>
        <a:off x="2515905" y="687542"/>
        <a:ext cx="967754" cy="483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896B3-1A9C-478C-A95E-07D2C196629B}">
      <dsp:nvSpPr>
        <dsp:cNvPr id="0" name=""/>
        <dsp:cNvSpPr/>
      </dsp:nvSpPr>
      <dsp:spPr>
        <a:xfrm>
          <a:off x="1828800" y="484314"/>
          <a:ext cx="1170983" cy="203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14"/>
              </a:lnTo>
              <a:lnTo>
                <a:pt x="1170983" y="101614"/>
              </a:lnTo>
              <a:lnTo>
                <a:pt x="1170983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7CEBE-0E70-4A69-BCC7-B533C0F57DCC}">
      <dsp:nvSpPr>
        <dsp:cNvPr id="0" name=""/>
        <dsp:cNvSpPr/>
      </dsp:nvSpPr>
      <dsp:spPr>
        <a:xfrm>
          <a:off x="1441698" y="1171420"/>
          <a:ext cx="145163" cy="445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67"/>
              </a:lnTo>
              <a:lnTo>
                <a:pt x="145163" y="445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65992-A1B3-4B68-A79C-694AD1D97BCE}">
      <dsp:nvSpPr>
        <dsp:cNvPr id="0" name=""/>
        <dsp:cNvSpPr/>
      </dsp:nvSpPr>
      <dsp:spPr>
        <a:xfrm>
          <a:off x="1783079" y="484314"/>
          <a:ext cx="91440" cy="203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87D06-73C9-4E7C-AF07-ADD5DB6927DA}">
      <dsp:nvSpPr>
        <dsp:cNvPr id="0" name=""/>
        <dsp:cNvSpPr/>
      </dsp:nvSpPr>
      <dsp:spPr>
        <a:xfrm>
          <a:off x="270714" y="1171420"/>
          <a:ext cx="145163" cy="445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67"/>
              </a:lnTo>
              <a:lnTo>
                <a:pt x="145163" y="445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2D712-73AB-40C6-BABD-081C391415DE}">
      <dsp:nvSpPr>
        <dsp:cNvPr id="0" name=""/>
        <dsp:cNvSpPr/>
      </dsp:nvSpPr>
      <dsp:spPr>
        <a:xfrm>
          <a:off x="657816" y="484314"/>
          <a:ext cx="1170983" cy="203228"/>
        </a:xfrm>
        <a:custGeom>
          <a:avLst/>
          <a:gdLst/>
          <a:ahLst/>
          <a:cxnLst/>
          <a:rect l="0" t="0" r="0" b="0"/>
          <a:pathLst>
            <a:path>
              <a:moveTo>
                <a:pt x="1170983" y="0"/>
              </a:moveTo>
              <a:lnTo>
                <a:pt x="1170983" y="101614"/>
              </a:lnTo>
              <a:lnTo>
                <a:pt x="0" y="101614"/>
              </a:lnTo>
              <a:lnTo>
                <a:pt x="0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DFB78-8719-45CC-9960-5C117F49A6B9}">
      <dsp:nvSpPr>
        <dsp:cNvPr id="0" name=""/>
        <dsp:cNvSpPr/>
      </dsp:nvSpPr>
      <dsp:spPr>
        <a:xfrm>
          <a:off x="1344922" y="436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Overview</a:t>
          </a:r>
          <a:endParaRPr lang="en-US" sz="1400" kern="1200" dirty="0"/>
        </a:p>
      </dsp:txBody>
      <dsp:txXfrm>
        <a:off x="1344922" y="436"/>
        <a:ext cx="967754" cy="483877"/>
      </dsp:txXfrm>
    </dsp:sp>
    <dsp:sp modelId="{F1810A94-B9B5-433A-A3C6-8BCAACAC1EFA}">
      <dsp:nvSpPr>
        <dsp:cNvPr id="0" name=""/>
        <dsp:cNvSpPr/>
      </dsp:nvSpPr>
      <dsp:spPr>
        <a:xfrm>
          <a:off x="173939" y="687542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Hello world</a:t>
          </a:r>
          <a:endParaRPr lang="en-US" sz="1400" kern="1200" dirty="0"/>
        </a:p>
      </dsp:txBody>
      <dsp:txXfrm>
        <a:off x="173939" y="687542"/>
        <a:ext cx="967754" cy="483877"/>
      </dsp:txXfrm>
    </dsp:sp>
    <dsp:sp modelId="{BDED7872-C83C-45AA-BFDC-1BD56CA7CAB2}">
      <dsp:nvSpPr>
        <dsp:cNvPr id="0" name=""/>
        <dsp:cNvSpPr/>
      </dsp:nvSpPr>
      <dsp:spPr>
        <a:xfrm>
          <a:off x="415877" y="1374648"/>
          <a:ext cx="967754" cy="4838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Samples &amp; Examples</a:t>
          </a:r>
          <a:endParaRPr lang="en-US" sz="1400" kern="1200" dirty="0"/>
        </a:p>
      </dsp:txBody>
      <dsp:txXfrm>
        <a:off x="415877" y="1374648"/>
        <a:ext cx="967754" cy="483877"/>
      </dsp:txXfrm>
    </dsp:sp>
    <dsp:sp modelId="{A3DC7B82-FD12-406D-9F78-52C97EEC9D53}">
      <dsp:nvSpPr>
        <dsp:cNvPr id="0" name=""/>
        <dsp:cNvSpPr/>
      </dsp:nvSpPr>
      <dsp:spPr>
        <a:xfrm>
          <a:off x="1344922" y="687542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Tutorial</a:t>
          </a:r>
          <a:endParaRPr lang="en-US" sz="1400" kern="1200" dirty="0"/>
        </a:p>
      </dsp:txBody>
      <dsp:txXfrm>
        <a:off x="1344922" y="687542"/>
        <a:ext cx="967754" cy="483877"/>
      </dsp:txXfrm>
    </dsp:sp>
    <dsp:sp modelId="{BB61DE59-98F5-49C8-A1E9-44C60AB5A2AC}">
      <dsp:nvSpPr>
        <dsp:cNvPr id="0" name=""/>
        <dsp:cNvSpPr/>
      </dsp:nvSpPr>
      <dsp:spPr>
        <a:xfrm>
          <a:off x="1586861" y="1374648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Conceptual</a:t>
          </a:r>
          <a:endParaRPr lang="en-US" sz="1400" kern="1200" dirty="0"/>
        </a:p>
      </dsp:txBody>
      <dsp:txXfrm>
        <a:off x="1586861" y="1374648"/>
        <a:ext cx="967754" cy="483877"/>
      </dsp:txXfrm>
    </dsp:sp>
    <dsp:sp modelId="{DE33A5BC-C320-4197-AA72-839D269F0E3C}">
      <dsp:nvSpPr>
        <dsp:cNvPr id="0" name=""/>
        <dsp:cNvSpPr/>
      </dsp:nvSpPr>
      <dsp:spPr>
        <a:xfrm>
          <a:off x="2515905" y="687542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Reference</a:t>
          </a:r>
          <a:endParaRPr lang="en-US" sz="1400" kern="1200" dirty="0"/>
        </a:p>
      </dsp:txBody>
      <dsp:txXfrm>
        <a:off x="2515905" y="687542"/>
        <a:ext cx="967754" cy="4838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896B3-1A9C-478C-A95E-07D2C196629B}">
      <dsp:nvSpPr>
        <dsp:cNvPr id="0" name=""/>
        <dsp:cNvSpPr/>
      </dsp:nvSpPr>
      <dsp:spPr>
        <a:xfrm>
          <a:off x="1828800" y="484314"/>
          <a:ext cx="1170983" cy="203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14"/>
              </a:lnTo>
              <a:lnTo>
                <a:pt x="1170983" y="101614"/>
              </a:lnTo>
              <a:lnTo>
                <a:pt x="1170983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7CEBE-0E70-4A69-BCC7-B533C0F57DCC}">
      <dsp:nvSpPr>
        <dsp:cNvPr id="0" name=""/>
        <dsp:cNvSpPr/>
      </dsp:nvSpPr>
      <dsp:spPr>
        <a:xfrm>
          <a:off x="1441698" y="1171420"/>
          <a:ext cx="145163" cy="445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67"/>
              </a:lnTo>
              <a:lnTo>
                <a:pt x="145163" y="445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65992-A1B3-4B68-A79C-694AD1D97BCE}">
      <dsp:nvSpPr>
        <dsp:cNvPr id="0" name=""/>
        <dsp:cNvSpPr/>
      </dsp:nvSpPr>
      <dsp:spPr>
        <a:xfrm>
          <a:off x="1783079" y="484314"/>
          <a:ext cx="91440" cy="203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87D06-73C9-4E7C-AF07-ADD5DB6927DA}">
      <dsp:nvSpPr>
        <dsp:cNvPr id="0" name=""/>
        <dsp:cNvSpPr/>
      </dsp:nvSpPr>
      <dsp:spPr>
        <a:xfrm>
          <a:off x="270714" y="1171420"/>
          <a:ext cx="145163" cy="445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67"/>
              </a:lnTo>
              <a:lnTo>
                <a:pt x="145163" y="445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2D712-73AB-40C6-BABD-081C391415DE}">
      <dsp:nvSpPr>
        <dsp:cNvPr id="0" name=""/>
        <dsp:cNvSpPr/>
      </dsp:nvSpPr>
      <dsp:spPr>
        <a:xfrm>
          <a:off x="657816" y="484314"/>
          <a:ext cx="1170983" cy="203228"/>
        </a:xfrm>
        <a:custGeom>
          <a:avLst/>
          <a:gdLst/>
          <a:ahLst/>
          <a:cxnLst/>
          <a:rect l="0" t="0" r="0" b="0"/>
          <a:pathLst>
            <a:path>
              <a:moveTo>
                <a:pt x="1170983" y="0"/>
              </a:moveTo>
              <a:lnTo>
                <a:pt x="1170983" y="101614"/>
              </a:lnTo>
              <a:lnTo>
                <a:pt x="0" y="101614"/>
              </a:lnTo>
              <a:lnTo>
                <a:pt x="0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DFB78-8719-45CC-9960-5C117F49A6B9}">
      <dsp:nvSpPr>
        <dsp:cNvPr id="0" name=""/>
        <dsp:cNvSpPr/>
      </dsp:nvSpPr>
      <dsp:spPr>
        <a:xfrm>
          <a:off x="1344922" y="436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Overview</a:t>
          </a:r>
          <a:endParaRPr lang="en-US" sz="1400" kern="1200" dirty="0"/>
        </a:p>
      </dsp:txBody>
      <dsp:txXfrm>
        <a:off x="1344922" y="436"/>
        <a:ext cx="967754" cy="483877"/>
      </dsp:txXfrm>
    </dsp:sp>
    <dsp:sp modelId="{F1810A94-B9B5-433A-A3C6-8BCAACAC1EFA}">
      <dsp:nvSpPr>
        <dsp:cNvPr id="0" name=""/>
        <dsp:cNvSpPr/>
      </dsp:nvSpPr>
      <dsp:spPr>
        <a:xfrm>
          <a:off x="173939" y="687542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Hello world</a:t>
          </a:r>
          <a:endParaRPr lang="en-US" sz="1400" kern="1200" dirty="0"/>
        </a:p>
      </dsp:txBody>
      <dsp:txXfrm>
        <a:off x="173939" y="687542"/>
        <a:ext cx="967754" cy="483877"/>
      </dsp:txXfrm>
    </dsp:sp>
    <dsp:sp modelId="{BDED7872-C83C-45AA-BFDC-1BD56CA7CAB2}">
      <dsp:nvSpPr>
        <dsp:cNvPr id="0" name=""/>
        <dsp:cNvSpPr/>
      </dsp:nvSpPr>
      <dsp:spPr>
        <a:xfrm>
          <a:off x="415877" y="1374648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Samples &amp; Examples</a:t>
          </a:r>
          <a:endParaRPr lang="en-US" sz="1400" kern="1200" dirty="0"/>
        </a:p>
      </dsp:txBody>
      <dsp:txXfrm>
        <a:off x="415877" y="1374648"/>
        <a:ext cx="967754" cy="483877"/>
      </dsp:txXfrm>
    </dsp:sp>
    <dsp:sp modelId="{A3DC7B82-FD12-406D-9F78-52C97EEC9D53}">
      <dsp:nvSpPr>
        <dsp:cNvPr id="0" name=""/>
        <dsp:cNvSpPr/>
      </dsp:nvSpPr>
      <dsp:spPr>
        <a:xfrm>
          <a:off x="1344922" y="687542"/>
          <a:ext cx="967754" cy="4838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Tutorial</a:t>
          </a:r>
          <a:endParaRPr lang="en-US" sz="1400" kern="1200" dirty="0"/>
        </a:p>
      </dsp:txBody>
      <dsp:txXfrm>
        <a:off x="1344922" y="687542"/>
        <a:ext cx="967754" cy="483877"/>
      </dsp:txXfrm>
    </dsp:sp>
    <dsp:sp modelId="{BB61DE59-98F5-49C8-A1E9-44C60AB5A2AC}">
      <dsp:nvSpPr>
        <dsp:cNvPr id="0" name=""/>
        <dsp:cNvSpPr/>
      </dsp:nvSpPr>
      <dsp:spPr>
        <a:xfrm>
          <a:off x="1586861" y="1374648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Conceptual</a:t>
          </a:r>
          <a:endParaRPr lang="en-US" sz="1400" kern="1200" dirty="0"/>
        </a:p>
      </dsp:txBody>
      <dsp:txXfrm>
        <a:off x="1586861" y="1374648"/>
        <a:ext cx="967754" cy="483877"/>
      </dsp:txXfrm>
    </dsp:sp>
    <dsp:sp modelId="{DE33A5BC-C320-4197-AA72-839D269F0E3C}">
      <dsp:nvSpPr>
        <dsp:cNvPr id="0" name=""/>
        <dsp:cNvSpPr/>
      </dsp:nvSpPr>
      <dsp:spPr>
        <a:xfrm>
          <a:off x="2515905" y="687542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Reference</a:t>
          </a:r>
          <a:endParaRPr lang="en-US" sz="1400" kern="1200" dirty="0"/>
        </a:p>
      </dsp:txBody>
      <dsp:txXfrm>
        <a:off x="2515905" y="687542"/>
        <a:ext cx="967754" cy="4838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896B3-1A9C-478C-A95E-07D2C196629B}">
      <dsp:nvSpPr>
        <dsp:cNvPr id="0" name=""/>
        <dsp:cNvSpPr/>
      </dsp:nvSpPr>
      <dsp:spPr>
        <a:xfrm>
          <a:off x="1828800" y="484314"/>
          <a:ext cx="1170983" cy="203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14"/>
              </a:lnTo>
              <a:lnTo>
                <a:pt x="1170983" y="101614"/>
              </a:lnTo>
              <a:lnTo>
                <a:pt x="1170983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7CEBE-0E70-4A69-BCC7-B533C0F57DCC}">
      <dsp:nvSpPr>
        <dsp:cNvPr id="0" name=""/>
        <dsp:cNvSpPr/>
      </dsp:nvSpPr>
      <dsp:spPr>
        <a:xfrm>
          <a:off x="1441698" y="1171420"/>
          <a:ext cx="145163" cy="445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67"/>
              </a:lnTo>
              <a:lnTo>
                <a:pt x="145163" y="445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65992-A1B3-4B68-A79C-694AD1D97BCE}">
      <dsp:nvSpPr>
        <dsp:cNvPr id="0" name=""/>
        <dsp:cNvSpPr/>
      </dsp:nvSpPr>
      <dsp:spPr>
        <a:xfrm>
          <a:off x="1783079" y="484314"/>
          <a:ext cx="91440" cy="203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87D06-73C9-4E7C-AF07-ADD5DB6927DA}">
      <dsp:nvSpPr>
        <dsp:cNvPr id="0" name=""/>
        <dsp:cNvSpPr/>
      </dsp:nvSpPr>
      <dsp:spPr>
        <a:xfrm>
          <a:off x="270714" y="1171420"/>
          <a:ext cx="145163" cy="445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67"/>
              </a:lnTo>
              <a:lnTo>
                <a:pt x="145163" y="445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2D712-73AB-40C6-BABD-081C391415DE}">
      <dsp:nvSpPr>
        <dsp:cNvPr id="0" name=""/>
        <dsp:cNvSpPr/>
      </dsp:nvSpPr>
      <dsp:spPr>
        <a:xfrm>
          <a:off x="657816" y="484314"/>
          <a:ext cx="1170983" cy="203228"/>
        </a:xfrm>
        <a:custGeom>
          <a:avLst/>
          <a:gdLst/>
          <a:ahLst/>
          <a:cxnLst/>
          <a:rect l="0" t="0" r="0" b="0"/>
          <a:pathLst>
            <a:path>
              <a:moveTo>
                <a:pt x="1170983" y="0"/>
              </a:moveTo>
              <a:lnTo>
                <a:pt x="1170983" y="101614"/>
              </a:lnTo>
              <a:lnTo>
                <a:pt x="0" y="101614"/>
              </a:lnTo>
              <a:lnTo>
                <a:pt x="0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DFB78-8719-45CC-9960-5C117F49A6B9}">
      <dsp:nvSpPr>
        <dsp:cNvPr id="0" name=""/>
        <dsp:cNvSpPr/>
      </dsp:nvSpPr>
      <dsp:spPr>
        <a:xfrm>
          <a:off x="1344922" y="436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Overview</a:t>
          </a:r>
          <a:endParaRPr lang="en-US" sz="1400" kern="1200" dirty="0"/>
        </a:p>
      </dsp:txBody>
      <dsp:txXfrm>
        <a:off x="1344922" y="436"/>
        <a:ext cx="967754" cy="483877"/>
      </dsp:txXfrm>
    </dsp:sp>
    <dsp:sp modelId="{F1810A94-B9B5-433A-A3C6-8BCAACAC1EFA}">
      <dsp:nvSpPr>
        <dsp:cNvPr id="0" name=""/>
        <dsp:cNvSpPr/>
      </dsp:nvSpPr>
      <dsp:spPr>
        <a:xfrm>
          <a:off x="173939" y="687542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Hello world</a:t>
          </a:r>
          <a:endParaRPr lang="en-US" sz="1400" kern="1200" dirty="0"/>
        </a:p>
      </dsp:txBody>
      <dsp:txXfrm>
        <a:off x="173939" y="687542"/>
        <a:ext cx="967754" cy="483877"/>
      </dsp:txXfrm>
    </dsp:sp>
    <dsp:sp modelId="{BDED7872-C83C-45AA-BFDC-1BD56CA7CAB2}">
      <dsp:nvSpPr>
        <dsp:cNvPr id="0" name=""/>
        <dsp:cNvSpPr/>
      </dsp:nvSpPr>
      <dsp:spPr>
        <a:xfrm>
          <a:off x="415877" y="1374648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Samples &amp; Examples</a:t>
          </a:r>
          <a:endParaRPr lang="en-US" sz="1400" kern="1200" dirty="0"/>
        </a:p>
      </dsp:txBody>
      <dsp:txXfrm>
        <a:off x="415877" y="1374648"/>
        <a:ext cx="967754" cy="483877"/>
      </dsp:txXfrm>
    </dsp:sp>
    <dsp:sp modelId="{A3DC7B82-FD12-406D-9F78-52C97EEC9D53}">
      <dsp:nvSpPr>
        <dsp:cNvPr id="0" name=""/>
        <dsp:cNvSpPr/>
      </dsp:nvSpPr>
      <dsp:spPr>
        <a:xfrm>
          <a:off x="1344922" y="687542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Tutorial</a:t>
          </a:r>
          <a:endParaRPr lang="en-US" sz="1400" kern="1200" dirty="0"/>
        </a:p>
      </dsp:txBody>
      <dsp:txXfrm>
        <a:off x="1344922" y="687542"/>
        <a:ext cx="967754" cy="483877"/>
      </dsp:txXfrm>
    </dsp:sp>
    <dsp:sp modelId="{BB61DE59-98F5-49C8-A1E9-44C60AB5A2AC}">
      <dsp:nvSpPr>
        <dsp:cNvPr id="0" name=""/>
        <dsp:cNvSpPr/>
      </dsp:nvSpPr>
      <dsp:spPr>
        <a:xfrm>
          <a:off x="1586861" y="1374648"/>
          <a:ext cx="967754" cy="4838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Conceptual</a:t>
          </a:r>
          <a:endParaRPr lang="en-US" sz="1400" kern="1200" dirty="0"/>
        </a:p>
      </dsp:txBody>
      <dsp:txXfrm>
        <a:off x="1586861" y="1374648"/>
        <a:ext cx="967754" cy="483877"/>
      </dsp:txXfrm>
    </dsp:sp>
    <dsp:sp modelId="{DE33A5BC-C320-4197-AA72-839D269F0E3C}">
      <dsp:nvSpPr>
        <dsp:cNvPr id="0" name=""/>
        <dsp:cNvSpPr/>
      </dsp:nvSpPr>
      <dsp:spPr>
        <a:xfrm>
          <a:off x="2515905" y="687542"/>
          <a:ext cx="967754" cy="483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Reference</a:t>
          </a:r>
          <a:endParaRPr lang="en-US" sz="1400" kern="1200" dirty="0"/>
        </a:p>
      </dsp:txBody>
      <dsp:txXfrm>
        <a:off x="2515905" y="687542"/>
        <a:ext cx="967754" cy="483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896B3-1A9C-478C-A95E-07D2C196629B}">
      <dsp:nvSpPr>
        <dsp:cNvPr id="0" name=""/>
        <dsp:cNvSpPr/>
      </dsp:nvSpPr>
      <dsp:spPr>
        <a:xfrm>
          <a:off x="1828800" y="484314"/>
          <a:ext cx="1170983" cy="203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14"/>
              </a:lnTo>
              <a:lnTo>
                <a:pt x="1170983" y="101614"/>
              </a:lnTo>
              <a:lnTo>
                <a:pt x="1170983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7CEBE-0E70-4A69-BCC7-B533C0F57DCC}">
      <dsp:nvSpPr>
        <dsp:cNvPr id="0" name=""/>
        <dsp:cNvSpPr/>
      </dsp:nvSpPr>
      <dsp:spPr>
        <a:xfrm>
          <a:off x="1441698" y="1171420"/>
          <a:ext cx="145163" cy="445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67"/>
              </a:lnTo>
              <a:lnTo>
                <a:pt x="145163" y="445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65992-A1B3-4B68-A79C-694AD1D97BCE}">
      <dsp:nvSpPr>
        <dsp:cNvPr id="0" name=""/>
        <dsp:cNvSpPr/>
      </dsp:nvSpPr>
      <dsp:spPr>
        <a:xfrm>
          <a:off x="1783079" y="484314"/>
          <a:ext cx="91440" cy="203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87D06-73C9-4E7C-AF07-ADD5DB6927DA}">
      <dsp:nvSpPr>
        <dsp:cNvPr id="0" name=""/>
        <dsp:cNvSpPr/>
      </dsp:nvSpPr>
      <dsp:spPr>
        <a:xfrm>
          <a:off x="270714" y="1171420"/>
          <a:ext cx="145163" cy="445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67"/>
              </a:lnTo>
              <a:lnTo>
                <a:pt x="145163" y="4451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2D712-73AB-40C6-BABD-081C391415DE}">
      <dsp:nvSpPr>
        <dsp:cNvPr id="0" name=""/>
        <dsp:cNvSpPr/>
      </dsp:nvSpPr>
      <dsp:spPr>
        <a:xfrm>
          <a:off x="657816" y="484314"/>
          <a:ext cx="1170983" cy="203228"/>
        </a:xfrm>
        <a:custGeom>
          <a:avLst/>
          <a:gdLst/>
          <a:ahLst/>
          <a:cxnLst/>
          <a:rect l="0" t="0" r="0" b="0"/>
          <a:pathLst>
            <a:path>
              <a:moveTo>
                <a:pt x="1170983" y="0"/>
              </a:moveTo>
              <a:lnTo>
                <a:pt x="1170983" y="101614"/>
              </a:lnTo>
              <a:lnTo>
                <a:pt x="0" y="101614"/>
              </a:lnTo>
              <a:lnTo>
                <a:pt x="0" y="203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DFB78-8719-45CC-9960-5C117F49A6B9}">
      <dsp:nvSpPr>
        <dsp:cNvPr id="0" name=""/>
        <dsp:cNvSpPr/>
      </dsp:nvSpPr>
      <dsp:spPr>
        <a:xfrm>
          <a:off x="1344922" y="436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Overview</a:t>
          </a:r>
          <a:endParaRPr lang="en-US" sz="1500" kern="1200" dirty="0"/>
        </a:p>
      </dsp:txBody>
      <dsp:txXfrm>
        <a:off x="1344922" y="436"/>
        <a:ext cx="967754" cy="483877"/>
      </dsp:txXfrm>
    </dsp:sp>
    <dsp:sp modelId="{F1810A94-B9B5-433A-A3C6-8BCAACAC1EFA}">
      <dsp:nvSpPr>
        <dsp:cNvPr id="0" name=""/>
        <dsp:cNvSpPr/>
      </dsp:nvSpPr>
      <dsp:spPr>
        <a:xfrm>
          <a:off x="173939" y="687542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Hello world</a:t>
          </a:r>
          <a:endParaRPr lang="en-US" sz="1500" kern="1200" dirty="0"/>
        </a:p>
      </dsp:txBody>
      <dsp:txXfrm>
        <a:off x="173939" y="687542"/>
        <a:ext cx="967754" cy="483877"/>
      </dsp:txXfrm>
    </dsp:sp>
    <dsp:sp modelId="{BDED7872-C83C-45AA-BFDC-1BD56CA7CAB2}">
      <dsp:nvSpPr>
        <dsp:cNvPr id="0" name=""/>
        <dsp:cNvSpPr/>
      </dsp:nvSpPr>
      <dsp:spPr>
        <a:xfrm>
          <a:off x="415877" y="1374648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Samples &amp; Examples</a:t>
          </a:r>
          <a:endParaRPr lang="en-US" sz="1500" kern="1200" dirty="0"/>
        </a:p>
      </dsp:txBody>
      <dsp:txXfrm>
        <a:off x="415877" y="1374648"/>
        <a:ext cx="967754" cy="483877"/>
      </dsp:txXfrm>
    </dsp:sp>
    <dsp:sp modelId="{A3DC7B82-FD12-406D-9F78-52C97EEC9D53}">
      <dsp:nvSpPr>
        <dsp:cNvPr id="0" name=""/>
        <dsp:cNvSpPr/>
      </dsp:nvSpPr>
      <dsp:spPr>
        <a:xfrm>
          <a:off x="1344922" y="687542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Tutorial</a:t>
          </a:r>
          <a:endParaRPr lang="en-US" sz="1500" kern="1200" dirty="0"/>
        </a:p>
      </dsp:txBody>
      <dsp:txXfrm>
        <a:off x="1344922" y="687542"/>
        <a:ext cx="967754" cy="483877"/>
      </dsp:txXfrm>
    </dsp:sp>
    <dsp:sp modelId="{BB61DE59-98F5-49C8-A1E9-44C60AB5A2AC}">
      <dsp:nvSpPr>
        <dsp:cNvPr id="0" name=""/>
        <dsp:cNvSpPr/>
      </dsp:nvSpPr>
      <dsp:spPr>
        <a:xfrm>
          <a:off x="1586861" y="1374648"/>
          <a:ext cx="967754" cy="4838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Conceptual</a:t>
          </a:r>
          <a:endParaRPr lang="en-US" sz="1500" kern="1200" dirty="0"/>
        </a:p>
      </dsp:txBody>
      <dsp:txXfrm>
        <a:off x="1586861" y="1374648"/>
        <a:ext cx="967754" cy="483877"/>
      </dsp:txXfrm>
    </dsp:sp>
    <dsp:sp modelId="{DE33A5BC-C320-4197-AA72-839D269F0E3C}">
      <dsp:nvSpPr>
        <dsp:cNvPr id="0" name=""/>
        <dsp:cNvSpPr/>
      </dsp:nvSpPr>
      <dsp:spPr>
        <a:xfrm>
          <a:off x="2515905" y="687542"/>
          <a:ext cx="967754" cy="4838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Reference</a:t>
          </a:r>
          <a:endParaRPr lang="en-US" sz="1500" kern="1200" dirty="0"/>
        </a:p>
      </dsp:txBody>
      <dsp:txXfrm>
        <a:off x="2515905" y="687542"/>
        <a:ext cx="967754" cy="4838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135A9-60B4-447C-8D4C-52790FBC0D5A}">
      <dsp:nvSpPr>
        <dsp:cNvPr id="0" name=""/>
        <dsp:cNvSpPr/>
      </dsp:nvSpPr>
      <dsp:spPr>
        <a:xfrm>
          <a:off x="2797968" y="54867"/>
          <a:ext cx="2633662" cy="2633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Audience</a:t>
          </a:r>
          <a:endParaRPr lang="en-US" sz="3600" kern="1200" dirty="0"/>
        </a:p>
      </dsp:txBody>
      <dsp:txXfrm>
        <a:off x="3149123" y="515758"/>
        <a:ext cx="1931352" cy="1185147"/>
      </dsp:txXfrm>
    </dsp:sp>
    <dsp:sp modelId="{0287CF43-188A-42B8-BF16-5A9A7AC0251B}">
      <dsp:nvSpPr>
        <dsp:cNvPr id="0" name=""/>
        <dsp:cNvSpPr/>
      </dsp:nvSpPr>
      <dsp:spPr>
        <a:xfrm>
          <a:off x="3748282" y="1700906"/>
          <a:ext cx="2633662" cy="2633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Product</a:t>
          </a:r>
          <a:endParaRPr lang="en-US" sz="3600" kern="1200" dirty="0"/>
        </a:p>
      </dsp:txBody>
      <dsp:txXfrm>
        <a:off x="4553743" y="2381269"/>
        <a:ext cx="1580197" cy="1448514"/>
      </dsp:txXfrm>
    </dsp:sp>
    <dsp:sp modelId="{CFEDAA29-9040-4932-9B9E-898013A8C7F9}">
      <dsp:nvSpPr>
        <dsp:cNvPr id="0" name=""/>
        <dsp:cNvSpPr/>
      </dsp:nvSpPr>
      <dsp:spPr>
        <a:xfrm>
          <a:off x="1847655" y="1700906"/>
          <a:ext cx="2633662" cy="2633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Market</a:t>
          </a:r>
          <a:endParaRPr lang="en-US" sz="3600" kern="1200" dirty="0"/>
        </a:p>
      </dsp:txBody>
      <dsp:txXfrm>
        <a:off x="2095658" y="2381269"/>
        <a:ext cx="1580197" cy="1448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3FDDC-5138-476C-9886-FAD5B076BB1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7AB54-493D-432B-AE07-05AE27F4BA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1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30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30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07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35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72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81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91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48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7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31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09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32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9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02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12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03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62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87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15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5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66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5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82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14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959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116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20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859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7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6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1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0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3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03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AB54-493D-432B-AE07-05AE27F4BA0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D5E6D-3307-462B-81D4-F042E84382EF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346B422E-94E2-4F66-AE4F-5C98B7BD851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D5E6D-3307-462B-81D4-F042E84382EF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346B422E-94E2-4F66-AE4F-5C98B7BD85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D5E6D-3307-462B-81D4-F042E84382EF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346B422E-94E2-4F66-AE4F-5C98B7BD85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78339" y="6320135"/>
            <a:ext cx="212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sz="1200" kern="1200" dirty="0" smtClean="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rPr>
              <a:t>Bob Watson, Ph.D.</a:t>
            </a:r>
            <a:br>
              <a:rPr kumimoji="0" lang="en-US" sz="1200" kern="1200" dirty="0" smtClean="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kumimoji="0" lang="en-US" sz="1200" kern="1200" dirty="0" smtClean="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rPr>
              <a:t>Audience, Market, and Product</a:t>
            </a:r>
            <a:endParaRPr kumimoji="0" lang="en-US" sz="1200" kern="1200" dirty="0">
              <a:solidFill>
                <a:schemeClr val="tx2">
                  <a:shade val="9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Slide:</a:t>
            </a:r>
            <a:fld id="{4CC8A7E6-E433-4F8E-8AC8-7ACA2648F5DF}" type="slidenum">
              <a:rPr lang="en-US" smtClean="0"/>
              <a:pPr/>
              <a:t>‹#›</a:t>
            </a:fld>
            <a:endParaRPr lang="en-US" dirty="0" smtClean="0"/>
          </a:p>
          <a:p>
            <a:r>
              <a:rPr lang="en-US" dirty="0" smtClean="0"/>
              <a:t>Dec. 14, 2016 Presentation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724653" y="6504801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1200" kern="1200" dirty="0" smtClean="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rPr>
              <a:t>watson_rb@mercer.edu</a:t>
            </a:r>
            <a:endParaRPr kumimoji="0" lang="en-US" sz="1200" kern="1200" dirty="0">
              <a:solidFill>
                <a:schemeClr val="tx2">
                  <a:shade val="90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D5E6D-3307-462B-81D4-F042E84382EF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346B422E-94E2-4F66-AE4F-5C98B7BD851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Slide:</a:t>
            </a:r>
            <a:fld id="{4CC8A7E6-E433-4F8E-8AC8-7ACA2648F5DF}" type="slidenum">
              <a:rPr lang="en-US" smtClean="0"/>
              <a:pPr/>
              <a:t>‹#›</a:t>
            </a:fld>
            <a:endParaRPr lang="en-US" dirty="0" smtClean="0"/>
          </a:p>
          <a:p>
            <a:r>
              <a:rPr lang="en-US" dirty="0" smtClean="0"/>
              <a:t>Dec. 14, 2016 Presentation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78339" y="6320135"/>
            <a:ext cx="212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sz="1200" kern="1200" dirty="0" smtClean="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rPr>
              <a:t>Bob Watson, Ph.D.</a:t>
            </a:r>
            <a:br>
              <a:rPr kumimoji="0" lang="en-US" sz="1200" kern="1200" dirty="0" smtClean="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kumimoji="0" lang="en-US" sz="1200" kern="1200" dirty="0" smtClean="0">
                <a:solidFill>
                  <a:schemeClr val="tx2">
                    <a:shade val="90000"/>
                  </a:schemeClr>
                </a:solidFill>
                <a:latin typeface="+mj-lt"/>
                <a:ea typeface="+mn-ea"/>
                <a:cs typeface="+mn-cs"/>
              </a:rPr>
              <a:t>Audience, Market, and Product</a:t>
            </a:r>
            <a:endParaRPr kumimoji="0" lang="en-US" sz="1200" kern="1200" dirty="0">
              <a:solidFill>
                <a:schemeClr val="tx2">
                  <a:shade val="90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D5E6D-3307-462B-81D4-F042E84382EF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346B422E-94E2-4F66-AE4F-5C98B7BD85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D5E6D-3307-462B-81D4-F042E84382EF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346B422E-94E2-4F66-AE4F-5C98B7BD85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D5E6D-3307-462B-81D4-F042E84382EF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346B422E-94E2-4F66-AE4F-5C98B7BD85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D5E6D-3307-462B-81D4-F042E84382EF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346B422E-94E2-4F66-AE4F-5C98B7BD85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D5E6D-3307-462B-81D4-F042E84382EF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346B422E-94E2-4F66-AE4F-5C98B7BD85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a.gov/sites/default/files/thumbnails/image/pia18908-main.jpg" TargetMode="External"/><Relationship Id="rId3" Type="http://schemas.openxmlformats.org/officeDocument/2006/relationships/hyperlink" Target="http://blog.aquaplot.com/2016/11/08/writing-good-api-documentations/" TargetMode="External"/><Relationship Id="rId7" Type="http://schemas.openxmlformats.org/officeDocument/2006/relationships/hyperlink" Target="https://theamiableapi.com/2011/11/01/api-design-best-practice-write-helpful-documentation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dkbridge.com/online-courses/" TargetMode="External"/><Relationship Id="rId5" Type="http://schemas.openxmlformats.org/officeDocument/2006/relationships/hyperlink" Target="http://www.slideshare.net/sarahmaddox/api-types" TargetMode="External"/><Relationship Id="rId4" Type="http://schemas.openxmlformats.org/officeDocument/2006/relationships/hyperlink" Target="http://www.madcapsoftware.com/blog/2016/10/06/5-questions-every-technical-writer-faces-api-documentation/" TargetMode="External"/><Relationship Id="rId9" Type="http://schemas.openxmlformats.org/officeDocument/2006/relationships/hyperlink" Target="https://www.flickr.com/photos/joi/405910096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drops.dagstuhl.de/opus/volltexte/2007/108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1371600"/>
            <a:ext cx="4724400" cy="251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Audience, Market, </a:t>
            </a:r>
            <a:br>
              <a:rPr lang="en-US" dirty="0" smtClean="0"/>
            </a:br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657664"/>
          </a:xfrm>
        </p:spPr>
        <p:txBody>
          <a:bodyPr/>
          <a:lstStyle/>
          <a:p>
            <a:r>
              <a:rPr lang="en-US" dirty="0" smtClean="0"/>
              <a:t>Planning your API documentation project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4802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Bob Watson, Ph.D.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Assistant Professor, Technical Communication</a:t>
            </a:r>
          </a:p>
          <a:p>
            <a:r>
              <a:rPr lang="en-US" dirty="0" smtClean="0"/>
              <a:t>Mercer University School of Engineering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0402" y="6246167"/>
            <a:ext cx="1790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Copyright © 2016</a:t>
            </a:r>
            <a:br>
              <a:rPr lang="en-US" sz="1200" dirty="0" smtClean="0"/>
            </a:br>
            <a:r>
              <a:rPr lang="en-US" sz="1200" dirty="0" smtClean="0"/>
              <a:t>Robert B. Watson, Ph.D.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501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API documentation?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API documentation describes:</a:t>
            </a:r>
            <a:br>
              <a:rPr lang="en-US" dirty="0" smtClean="0"/>
            </a:br>
            <a:r>
              <a:rPr lang="en-US" dirty="0" smtClean="0"/>
              <a:t>How developers use an API while programming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API documentation includes some or all of:</a:t>
            </a:r>
          </a:p>
          <a:p>
            <a:pPr lvl="1"/>
            <a:r>
              <a:rPr lang="en-US" b="1" dirty="0" smtClean="0"/>
              <a:t>Overview</a:t>
            </a:r>
            <a:r>
              <a:rPr lang="en-US" dirty="0" smtClean="0"/>
              <a:t> </a:t>
            </a:r>
            <a:r>
              <a:rPr lang="en-US" dirty="0"/>
              <a:t>and value </a:t>
            </a:r>
            <a:r>
              <a:rPr lang="en-US" dirty="0" smtClean="0"/>
              <a:t>proposition</a:t>
            </a:r>
            <a:endParaRPr lang="en-US" dirty="0"/>
          </a:p>
          <a:p>
            <a:pPr lvl="1"/>
            <a:r>
              <a:rPr lang="en-US" b="1" dirty="0" smtClean="0"/>
              <a:t>Hello World </a:t>
            </a:r>
            <a:r>
              <a:rPr lang="en-US" dirty="0" smtClean="0"/>
              <a:t>(first-use example)</a:t>
            </a:r>
          </a:p>
          <a:p>
            <a:pPr lvl="1"/>
            <a:r>
              <a:rPr lang="en-US" b="1" dirty="0" smtClean="0"/>
              <a:t>Tutorials</a:t>
            </a:r>
            <a:r>
              <a:rPr lang="en-US" dirty="0" smtClean="0"/>
              <a:t> and examples (code samples)</a:t>
            </a:r>
          </a:p>
          <a:p>
            <a:pPr lvl="1"/>
            <a:r>
              <a:rPr lang="en-US" b="1" dirty="0" smtClean="0"/>
              <a:t>Conceptual </a:t>
            </a:r>
            <a:r>
              <a:rPr lang="en-US" dirty="0" smtClean="0"/>
              <a:t>documentation</a:t>
            </a:r>
          </a:p>
          <a:p>
            <a:pPr lvl="1"/>
            <a:r>
              <a:rPr lang="en-US" b="1" dirty="0" smtClean="0"/>
              <a:t>Reference</a:t>
            </a:r>
            <a:r>
              <a:rPr lang="en-US" dirty="0" smtClean="0"/>
              <a:t> </a:t>
            </a:r>
            <a:r>
              <a:rPr lang="en-US" dirty="0"/>
              <a:t>documentation</a:t>
            </a:r>
          </a:p>
          <a:p>
            <a:pPr lvl="1"/>
            <a:r>
              <a:rPr lang="en-US" b="1" dirty="0" smtClean="0"/>
              <a:t>Other</a:t>
            </a:r>
            <a:r>
              <a:rPr lang="en-US" dirty="0"/>
              <a:t>, informal documentation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2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documentation universe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83640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82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API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The content that you </a:t>
            </a:r>
            <a:r>
              <a:rPr lang="en-US" i="1" dirty="0" smtClean="0"/>
              <a:t>do not</a:t>
            </a:r>
            <a:r>
              <a:rPr lang="en-US" dirty="0" smtClean="0"/>
              <a:t> write</a:t>
            </a:r>
          </a:p>
          <a:p>
            <a:r>
              <a:rPr lang="en-US" dirty="0" smtClean="0"/>
              <a:t>Such as:</a:t>
            </a:r>
            <a:endParaRPr lang="en-US" dirty="0"/>
          </a:p>
          <a:p>
            <a:pPr lvl="1"/>
            <a:r>
              <a:rPr lang="en-US" dirty="0" smtClean="0"/>
              <a:t>StackOverflow </a:t>
            </a:r>
          </a:p>
          <a:p>
            <a:pPr lvl="1"/>
            <a:r>
              <a:rPr lang="en-US" dirty="0" smtClean="0"/>
              <a:t>Personal blog posts</a:t>
            </a:r>
          </a:p>
          <a:p>
            <a:pPr lvl="1"/>
            <a:r>
              <a:rPr lang="en-US" dirty="0" smtClean="0"/>
              <a:t>Community content</a:t>
            </a:r>
          </a:p>
          <a:p>
            <a:pPr lvl="1"/>
            <a:r>
              <a:rPr lang="en-US" dirty="0" smtClean="0"/>
              <a:t>And more…</a:t>
            </a:r>
          </a:p>
          <a:p>
            <a:r>
              <a:rPr lang="en-US" dirty="0" smtClean="0"/>
              <a:t>It is important to know your API’s informal docs</a:t>
            </a:r>
          </a:p>
          <a:p>
            <a:r>
              <a:rPr lang="en-US" dirty="0" smtClean="0"/>
              <a:t>But, we won’t talk about it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3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API documentation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65434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3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Appeals to technical and non-technical audiences</a:t>
            </a:r>
          </a:p>
          <a:p>
            <a:pPr lvl="0"/>
            <a:r>
              <a:rPr lang="en-US" dirty="0" smtClean="0"/>
              <a:t>Presents overview </a:t>
            </a:r>
            <a:r>
              <a:rPr lang="en-US" dirty="0"/>
              <a:t>and value </a:t>
            </a:r>
            <a:r>
              <a:rPr lang="en-US" dirty="0" smtClean="0"/>
              <a:t>proposition </a:t>
            </a:r>
          </a:p>
          <a:p>
            <a:pPr lvl="0"/>
            <a:r>
              <a:rPr lang="en-US" dirty="0" smtClean="0"/>
              <a:t>Describes why you want </a:t>
            </a:r>
            <a:r>
              <a:rPr lang="en-US" dirty="0"/>
              <a:t>to use the </a:t>
            </a:r>
            <a:r>
              <a:rPr lang="en-US" dirty="0" smtClean="0"/>
              <a:t>API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Includes</a:t>
            </a:r>
            <a:endParaRPr lang="en-US" dirty="0"/>
          </a:p>
          <a:p>
            <a:pPr lvl="1"/>
            <a:r>
              <a:rPr lang="en-US" dirty="0" smtClean="0"/>
              <a:t>Opportunities </a:t>
            </a:r>
            <a:r>
              <a:rPr lang="en-US" dirty="0" smtClean="0"/>
              <a:t>the API offers</a:t>
            </a:r>
            <a:endParaRPr lang="en-US" dirty="0" smtClean="0"/>
          </a:p>
          <a:p>
            <a:pPr lvl="1"/>
            <a:r>
              <a:rPr lang="en-US" dirty="0" smtClean="0"/>
              <a:t>Problems </a:t>
            </a:r>
            <a:r>
              <a:rPr lang="en-US" dirty="0"/>
              <a:t>the API solves</a:t>
            </a:r>
            <a:endParaRPr lang="en-US" dirty="0" smtClean="0"/>
          </a:p>
          <a:p>
            <a:pPr lvl="1"/>
            <a:r>
              <a:rPr lang="en-US" dirty="0" smtClean="0"/>
              <a:t>Sample </a:t>
            </a:r>
            <a:r>
              <a:rPr lang="en-US" dirty="0"/>
              <a:t>use </a:t>
            </a:r>
            <a:r>
              <a:rPr lang="en-US" dirty="0"/>
              <a:t>cases </a:t>
            </a:r>
            <a:r>
              <a:rPr lang="en-US" dirty="0" smtClean="0"/>
              <a:t>for the </a:t>
            </a:r>
            <a:r>
              <a:rPr lang="en-US" dirty="0"/>
              <a:t>API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18393"/>
              </p:ext>
            </p:extLst>
          </p:nvPr>
        </p:nvGraphicFramePr>
        <p:xfrm>
          <a:off x="5334000" y="4419600"/>
          <a:ext cx="3657600" cy="185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24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Hello, World!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What’s a </a:t>
            </a:r>
            <a:r>
              <a:rPr lang="en-US" i="1" dirty="0" smtClean="0"/>
              <a:t>Hello World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common programming example that outputs “Hello world” when run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i="1" dirty="0" smtClean="0"/>
              <a:t>first-use </a:t>
            </a:r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Hands-on example of API solving a </a:t>
            </a:r>
            <a:br>
              <a:rPr lang="en-US" dirty="0" smtClean="0"/>
            </a:br>
            <a:r>
              <a:rPr lang="en-US" dirty="0" smtClean="0"/>
              <a:t>simple, representative use case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Doesn’t have to actually </a:t>
            </a:r>
            <a:br>
              <a:rPr lang="en-US" dirty="0" smtClean="0"/>
            </a:br>
            <a:r>
              <a:rPr lang="en-US" dirty="0" smtClean="0"/>
              <a:t>output “Hello world”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031944"/>
              </p:ext>
            </p:extLst>
          </p:nvPr>
        </p:nvGraphicFramePr>
        <p:xfrm>
          <a:off x="5334000" y="4419600"/>
          <a:ext cx="3657600" cy="185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78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and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Appeal to technical audience</a:t>
            </a:r>
          </a:p>
          <a:p>
            <a:r>
              <a:rPr lang="en-US" dirty="0" smtClean="0"/>
              <a:t>Samples &amp; Examples</a:t>
            </a:r>
          </a:p>
          <a:p>
            <a:pPr lvl="1"/>
            <a:r>
              <a:rPr lang="en-US" dirty="0" smtClean="0"/>
              <a:t>Samples that demonstrate</a:t>
            </a:r>
          </a:p>
          <a:p>
            <a:pPr lvl="2"/>
            <a:r>
              <a:rPr lang="en-US" dirty="0" smtClean="0"/>
              <a:t>Other use cases and applications of API</a:t>
            </a:r>
          </a:p>
          <a:p>
            <a:pPr lvl="2"/>
            <a:r>
              <a:rPr lang="en-US" dirty="0" smtClean="0"/>
              <a:t>Implementation of specific functional blocks</a:t>
            </a:r>
          </a:p>
          <a:p>
            <a:pPr lvl="1"/>
            <a:r>
              <a:rPr lang="en-US" dirty="0" smtClean="0"/>
              <a:t>Can include </a:t>
            </a:r>
          </a:p>
          <a:p>
            <a:pPr lvl="2"/>
            <a:r>
              <a:rPr lang="en-US" dirty="0" smtClean="0"/>
              <a:t>Complete applications</a:t>
            </a:r>
          </a:p>
          <a:p>
            <a:pPr lvl="2"/>
            <a:r>
              <a:rPr lang="en-US" dirty="0" smtClean="0"/>
              <a:t>Parts of applications</a:t>
            </a:r>
          </a:p>
          <a:p>
            <a:pPr lvl="2"/>
            <a:r>
              <a:rPr lang="en-US" dirty="0" smtClean="0"/>
              <a:t>Variations of a base project</a:t>
            </a:r>
          </a:p>
          <a:p>
            <a:pPr lvl="2"/>
            <a:r>
              <a:rPr lang="en-US" dirty="0" smtClean="0"/>
              <a:t>Customer-provided content</a:t>
            </a:r>
          </a:p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086505"/>
              </p:ext>
            </p:extLst>
          </p:nvPr>
        </p:nvGraphicFramePr>
        <p:xfrm>
          <a:off x="5334000" y="4419600"/>
          <a:ext cx="3657600" cy="185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56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Tutorial </a:t>
            </a:r>
            <a:r>
              <a:rPr lang="en-US" dirty="0" smtClean="0"/>
              <a:t>(</a:t>
            </a:r>
            <a:r>
              <a:rPr lang="en-US" dirty="0" smtClean="0"/>
              <a:t>How-To)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Appeals </a:t>
            </a:r>
            <a:r>
              <a:rPr lang="en-US" dirty="0" smtClean="0"/>
              <a:t>to technical audience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Step-by-step </a:t>
            </a:r>
            <a:r>
              <a:rPr lang="en-US" dirty="0"/>
              <a:t>topics that demonstrate how to implement common use </a:t>
            </a:r>
            <a:r>
              <a:rPr lang="en-US" dirty="0" smtClean="0"/>
              <a:t>cases</a:t>
            </a:r>
          </a:p>
          <a:p>
            <a:r>
              <a:rPr lang="en-US" dirty="0" smtClean="0"/>
              <a:t>Provides </a:t>
            </a:r>
            <a:r>
              <a:rPr lang="en-US" dirty="0" smtClean="0"/>
              <a:t>task-based documentation</a:t>
            </a:r>
          </a:p>
          <a:p>
            <a:r>
              <a:rPr lang="en-US" dirty="0" smtClean="0"/>
              <a:t>Supports </a:t>
            </a:r>
            <a:r>
              <a:rPr lang="en-US" dirty="0" smtClean="0"/>
              <a:t>and </a:t>
            </a:r>
            <a:r>
              <a:rPr lang="en-US" dirty="0" smtClean="0"/>
              <a:t>promotes </a:t>
            </a:r>
            <a:r>
              <a:rPr lang="en-US" dirty="0" smtClean="0"/>
              <a:t>adoption</a:t>
            </a:r>
          </a:p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990826"/>
              </p:ext>
            </p:extLst>
          </p:nvPr>
        </p:nvGraphicFramePr>
        <p:xfrm>
          <a:off x="5334000" y="4419600"/>
          <a:ext cx="3657600" cy="185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79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Conceptual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Appeals </a:t>
            </a:r>
            <a:r>
              <a:rPr lang="en-US" dirty="0"/>
              <a:t>to technical </a:t>
            </a:r>
            <a:r>
              <a:rPr lang="en-US" dirty="0" smtClean="0"/>
              <a:t>audience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Provide information about designer’s intent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how and why </a:t>
            </a:r>
            <a:r>
              <a:rPr lang="en-US" dirty="0" smtClean="0"/>
              <a:t>behind the API.</a:t>
            </a:r>
          </a:p>
          <a:p>
            <a:pPr lvl="1"/>
            <a:r>
              <a:rPr lang="en-US" dirty="0" smtClean="0"/>
              <a:t>Helps developers understand the API’s model </a:t>
            </a:r>
            <a:br>
              <a:rPr lang="en-US" dirty="0" smtClean="0"/>
            </a:br>
            <a:r>
              <a:rPr lang="en-US" dirty="0" smtClean="0"/>
              <a:t>and get “inside the head” of </a:t>
            </a:r>
            <a:br>
              <a:rPr lang="en-US" dirty="0" smtClean="0"/>
            </a:br>
            <a:r>
              <a:rPr lang="en-US" dirty="0" smtClean="0"/>
              <a:t>the API’s development team</a:t>
            </a:r>
          </a:p>
          <a:p>
            <a:r>
              <a:rPr lang="en-US" dirty="0" smtClean="0"/>
              <a:t>Helps developers extend </a:t>
            </a:r>
            <a:br>
              <a:rPr lang="en-US" dirty="0" smtClean="0"/>
            </a:br>
            <a:r>
              <a:rPr lang="en-US" dirty="0" smtClean="0"/>
              <a:t>beyond tutorial examples</a:t>
            </a:r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820779"/>
              </p:ext>
            </p:extLst>
          </p:nvPr>
        </p:nvGraphicFramePr>
        <p:xfrm>
          <a:off x="5334000" y="4419600"/>
          <a:ext cx="3657600" cy="185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27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Reference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API’s “dictionary definitions” </a:t>
            </a:r>
          </a:p>
          <a:p>
            <a:r>
              <a:rPr lang="en-US" dirty="0" smtClean="0"/>
              <a:t>Can be </a:t>
            </a:r>
            <a:r>
              <a:rPr lang="en-US" dirty="0" smtClean="0"/>
              <a:t>integrated in the development environment</a:t>
            </a:r>
          </a:p>
          <a:p>
            <a:r>
              <a:rPr lang="en-US" dirty="0" smtClean="0"/>
              <a:t>Includes descriptions of:</a:t>
            </a:r>
            <a:endParaRPr lang="en-US" dirty="0" smtClean="0"/>
          </a:p>
          <a:p>
            <a:pPr lvl="1"/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Parameters,</a:t>
            </a:r>
          </a:p>
          <a:p>
            <a:pPr lvl="1"/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And much more!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546203"/>
              </p:ext>
            </p:extLst>
          </p:nvPr>
        </p:nvGraphicFramePr>
        <p:xfrm>
          <a:off x="5334000" y="4419600"/>
          <a:ext cx="3657600" cy="185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67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 talk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writers starting on an API documentation project</a:t>
            </a:r>
          </a:p>
          <a:p>
            <a:pPr lvl="1"/>
            <a:r>
              <a:rPr lang="en-US" dirty="0" smtClean="0"/>
              <a:t>Help you see the big picture</a:t>
            </a:r>
          </a:p>
          <a:p>
            <a:pPr lvl="1"/>
            <a:r>
              <a:rPr lang="en-US" dirty="0" smtClean="0"/>
              <a:t>Help you organize the details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Technical writers who’ve written API documentation and will do it again</a:t>
            </a:r>
          </a:p>
          <a:p>
            <a:pPr lvl="1"/>
            <a:r>
              <a:rPr lang="en-US" dirty="0" smtClean="0"/>
              <a:t>Help you look at the project from a new perspective</a:t>
            </a:r>
          </a:p>
          <a:p>
            <a:pPr lvl="1"/>
            <a:r>
              <a:rPr lang="en-US" dirty="0" smtClean="0"/>
              <a:t>Spark some new </a:t>
            </a:r>
            <a:r>
              <a:rPr lang="en-US" dirty="0" smtClean="0"/>
              <a:t>ideas for your next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86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sers\rbwatson\Documents\Dropbox\Dropbox\2016-Conf-and-papers\STC-Webinar\BooksOnShel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t="-2051" r="6996" b="2051"/>
          <a:stretch/>
        </p:blipFill>
        <p:spPr bwMode="auto">
          <a:xfrm>
            <a:off x="0" y="-219275"/>
            <a:ext cx="9144000" cy="70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That’s a lot of documentation!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4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can’t write it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Fortunately, you don’t </a:t>
            </a:r>
            <a:r>
              <a:rPr lang="en-US" dirty="0" smtClean="0"/>
              <a:t>need </a:t>
            </a:r>
            <a:r>
              <a:rPr lang="en-US" dirty="0" smtClean="0"/>
              <a:t>to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API documentation use evolves over time</a:t>
            </a:r>
          </a:p>
          <a:p>
            <a:endParaRPr lang="en-US" dirty="0"/>
          </a:p>
          <a:p>
            <a:r>
              <a:rPr lang="en-US" dirty="0" smtClean="0"/>
              <a:t>You can’t please all the people all the time</a:t>
            </a:r>
          </a:p>
          <a:p>
            <a:pPr lvl="1"/>
            <a:r>
              <a:rPr lang="en-US" dirty="0" smtClean="0"/>
              <a:t>No matter how much you write, </a:t>
            </a:r>
            <a:br>
              <a:rPr lang="en-US" dirty="0" smtClean="0"/>
            </a:br>
            <a:r>
              <a:rPr lang="en-US" dirty="0" smtClean="0"/>
              <a:t>someone will want something you haven’t written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Have a plan</a:t>
            </a:r>
          </a:p>
          <a:p>
            <a:pPr lvl="1"/>
            <a:r>
              <a:rPr lang="en-US" dirty="0" smtClean="0"/>
              <a:t>Know what’s important to your audience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4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in the </a:t>
            </a:r>
            <a:r>
              <a:rPr lang="en-US" i="1" dirty="0" smtClean="0"/>
              <a:t>ideal</a:t>
            </a:r>
            <a:r>
              <a:rPr lang="en-US" dirty="0" smtClean="0"/>
              <a:t> doc 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/>
              <a:t>ideal</a:t>
            </a:r>
            <a:r>
              <a:rPr lang="en-US" dirty="0"/>
              <a:t> doc set provides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customers need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they need </a:t>
            </a:r>
            <a:r>
              <a:rPr lang="en-US" dirty="0" smtClean="0"/>
              <a:t>it</a:t>
            </a:r>
          </a:p>
          <a:p>
            <a:endParaRPr lang="en-US" dirty="0"/>
          </a:p>
          <a:p>
            <a:r>
              <a:rPr lang="en-US" dirty="0" smtClean="0"/>
              <a:t>The ideal doc set evolves </a:t>
            </a:r>
            <a:r>
              <a:rPr lang="en-US" dirty="0"/>
              <a:t>over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Because the audience, market, and product evolve</a:t>
            </a:r>
          </a:p>
          <a:p>
            <a:pPr lvl="1"/>
            <a:r>
              <a:rPr lang="en-US" dirty="0" smtClean="0"/>
              <a:t>The informal documentation also evolves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90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organized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34392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Callout 4"/>
          <p:cNvSpPr/>
          <p:nvPr/>
        </p:nvSpPr>
        <p:spPr>
          <a:xfrm>
            <a:off x="6096000" y="1600200"/>
            <a:ext cx="2590800" cy="1752600"/>
          </a:xfrm>
          <a:prstGeom prst="wedgeEllipseCallout">
            <a:avLst>
              <a:gd name="adj1" fmla="val -108932"/>
              <a:gd name="adj2" fmla="val 107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perfect API doc plan </a:t>
            </a:r>
            <a:r>
              <a:rPr lang="en-US" dirty="0" smtClean="0"/>
              <a:t> starts here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84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organized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can’t do it all, at least not all at once.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Audience, Market, Product </a:t>
            </a:r>
            <a:r>
              <a:rPr lang="en-US" dirty="0" smtClean="0"/>
              <a:t>framework helps identify the docs that are most important to your customers so that you can provide the documentation</a:t>
            </a:r>
          </a:p>
          <a:p>
            <a:pPr lvl="1"/>
            <a:r>
              <a:rPr lang="en-US" dirty="0" smtClean="0"/>
              <a:t>That they need the most</a:t>
            </a:r>
          </a:p>
          <a:p>
            <a:pPr lvl="1"/>
            <a:r>
              <a:rPr lang="en-US" dirty="0" smtClean="0"/>
              <a:t>When they need it the most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Who are you writing for?</a:t>
            </a:r>
          </a:p>
          <a:p>
            <a:endParaRPr lang="en-US" sz="2400" dirty="0"/>
          </a:p>
          <a:p>
            <a:r>
              <a:rPr lang="en-US" sz="2400" dirty="0" smtClean="0"/>
              <a:t>Typically, software developers read API documentation</a:t>
            </a:r>
          </a:p>
          <a:p>
            <a:r>
              <a:rPr lang="en-US" sz="2400" dirty="0" smtClean="0"/>
              <a:t>The Audience </a:t>
            </a:r>
            <a:r>
              <a:rPr lang="en-US" sz="2400" dirty="0"/>
              <a:t>is influenced by </a:t>
            </a:r>
            <a:r>
              <a:rPr lang="en-US" sz="2400" dirty="0" smtClean="0"/>
              <a:t>the Market, </a:t>
            </a:r>
            <a:r>
              <a:rPr lang="en-US" sz="2400" dirty="0"/>
              <a:t>so don’t jump to </a:t>
            </a:r>
            <a:r>
              <a:rPr lang="en-US" sz="2400" dirty="0" smtClean="0"/>
              <a:t>conclusions!</a:t>
            </a:r>
          </a:p>
          <a:p>
            <a:endParaRPr lang="en-US" sz="2400" dirty="0" smtClean="0"/>
          </a:p>
          <a:p>
            <a:r>
              <a:rPr lang="en-US" sz="2400" dirty="0" smtClean="0"/>
              <a:t>Don’t forget your API’s decision-makers</a:t>
            </a:r>
          </a:p>
          <a:p>
            <a:pPr marL="742950" lvl="2" indent="-342900"/>
            <a:r>
              <a:rPr lang="en-US" dirty="0" smtClean="0"/>
              <a:t>Might be the developers</a:t>
            </a:r>
          </a:p>
          <a:p>
            <a:pPr marL="742950" lvl="2" indent="-342900"/>
            <a:r>
              <a:rPr lang="en-US" dirty="0" smtClean="0"/>
              <a:t>Might be executives</a:t>
            </a:r>
          </a:p>
          <a:p>
            <a:pPr marL="742950" lvl="2" indent="-342900"/>
            <a:r>
              <a:rPr lang="en-US" dirty="0" smtClean="0"/>
              <a:t>Might be system or integration engineers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–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will use this API and the documentation?</a:t>
            </a:r>
          </a:p>
          <a:p>
            <a:endParaRPr lang="en-US" dirty="0" smtClean="0"/>
          </a:p>
          <a:p>
            <a:r>
              <a:rPr lang="en-US" dirty="0" smtClean="0"/>
              <a:t>What problems are they trying to solve?</a:t>
            </a:r>
          </a:p>
          <a:p>
            <a:endParaRPr lang="en-US" dirty="0" smtClean="0"/>
          </a:p>
          <a:p>
            <a:r>
              <a:rPr lang="en-US" dirty="0" smtClean="0"/>
              <a:t>How do they develop code?</a:t>
            </a:r>
          </a:p>
          <a:p>
            <a:endParaRPr lang="en-US" dirty="0" smtClean="0"/>
          </a:p>
          <a:p>
            <a:r>
              <a:rPr lang="en-US" dirty="0" smtClean="0"/>
              <a:t>How do they read the documentation?</a:t>
            </a:r>
          </a:p>
          <a:p>
            <a:pPr lvl="1"/>
            <a:r>
              <a:rPr lang="en-US" dirty="0" smtClean="0"/>
              <a:t>Before coding?</a:t>
            </a:r>
          </a:p>
          <a:p>
            <a:pPr lvl="1"/>
            <a:r>
              <a:rPr lang="en-US" dirty="0" smtClean="0"/>
              <a:t>When they are coding?</a:t>
            </a:r>
          </a:p>
        </p:txBody>
      </p:sp>
    </p:spTree>
    <p:extLst>
      <p:ext uri="{BB962C8B-B14F-4D97-AF65-F5344CB8AC3E}">
        <p14:creationId xmlns:p14="http://schemas.microsoft.com/office/powerpoint/2010/main" val="4537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–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problems are they trying to solve with your API?</a:t>
            </a:r>
          </a:p>
          <a:p>
            <a:pPr lvl="1"/>
            <a:r>
              <a:rPr lang="en-US" dirty="0" smtClean="0"/>
              <a:t>Large, complex, system-sized problems</a:t>
            </a:r>
          </a:p>
          <a:p>
            <a:pPr lvl="1"/>
            <a:r>
              <a:rPr lang="en-US" dirty="0" smtClean="0"/>
              <a:t>App-sized problems</a:t>
            </a:r>
          </a:p>
          <a:p>
            <a:pPr lvl="1"/>
            <a:r>
              <a:rPr lang="en-US" dirty="0" smtClean="0"/>
              <a:t>Task-sized problems</a:t>
            </a:r>
          </a:p>
          <a:p>
            <a:endParaRPr lang="en-US" dirty="0" smtClean="0"/>
          </a:p>
          <a:p>
            <a:r>
              <a:rPr lang="en-US" dirty="0" smtClean="0"/>
              <a:t>This information provides a sense of readers’ perspective and scope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80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– Developing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they develop code with your API?</a:t>
            </a:r>
          </a:p>
          <a:p>
            <a:pPr lvl="1"/>
            <a:r>
              <a:rPr lang="en-US" dirty="0" smtClean="0"/>
              <a:t>Study (the docs) and Apply (the code)</a:t>
            </a:r>
          </a:p>
          <a:p>
            <a:pPr lvl="1"/>
            <a:r>
              <a:rPr lang="en-US" dirty="0" smtClean="0"/>
              <a:t>Try (the code) first and Fix it (by reading the docs)</a:t>
            </a:r>
          </a:p>
          <a:p>
            <a:pPr lvl="1"/>
            <a:r>
              <a:rPr lang="en-US" dirty="0" smtClean="0"/>
              <a:t>Copy and Paste (the code) and hope for the best</a:t>
            </a:r>
          </a:p>
          <a:p>
            <a:endParaRPr lang="en-US" dirty="0" smtClean="0"/>
          </a:p>
          <a:p>
            <a:r>
              <a:rPr lang="en-US" dirty="0" smtClean="0"/>
              <a:t>This info will help you prioritize the docs to write first</a:t>
            </a:r>
          </a:p>
          <a:p>
            <a:endParaRPr lang="en-US" dirty="0" smtClean="0"/>
          </a:p>
          <a:p>
            <a:r>
              <a:rPr lang="en-US" dirty="0" smtClean="0"/>
              <a:t>Determine what is most important to the customer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Audience – If all else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guidelines (the one size that fits many)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do they read before they start coding?</a:t>
            </a:r>
          </a:p>
          <a:p>
            <a:pPr lvl="1"/>
            <a:r>
              <a:rPr lang="en-US" dirty="0" smtClean="0"/>
              <a:t>Overviews &amp; </a:t>
            </a:r>
            <a:r>
              <a:rPr lang="en-US" dirty="0"/>
              <a:t>v</a:t>
            </a:r>
            <a:r>
              <a:rPr lang="en-US" dirty="0" smtClean="0"/>
              <a:t>alue proposition</a:t>
            </a:r>
          </a:p>
          <a:p>
            <a:pPr lvl="1"/>
            <a:r>
              <a:rPr lang="en-US" dirty="0" smtClean="0"/>
              <a:t>Hello World examples</a:t>
            </a:r>
          </a:p>
          <a:p>
            <a:pPr lvl="1"/>
            <a:r>
              <a:rPr lang="en-US" dirty="0" smtClean="0"/>
              <a:t>Conceptual topics</a:t>
            </a:r>
          </a:p>
          <a:p>
            <a:endParaRPr lang="en-US" dirty="0" smtClean="0"/>
          </a:p>
          <a:p>
            <a:r>
              <a:rPr lang="en-US" dirty="0" smtClean="0"/>
              <a:t>What do they read when they are coding?</a:t>
            </a:r>
          </a:p>
          <a:p>
            <a:pPr lvl="1"/>
            <a:r>
              <a:rPr lang="en-US" dirty="0" smtClean="0"/>
              <a:t>Community content</a:t>
            </a:r>
          </a:p>
          <a:p>
            <a:pPr lvl="1"/>
            <a:r>
              <a:rPr lang="en-US" dirty="0" smtClean="0"/>
              <a:t>Reference topics</a:t>
            </a:r>
          </a:p>
          <a:p>
            <a:pPr lvl="1"/>
            <a:r>
              <a:rPr lang="en-US" dirty="0" smtClean="0"/>
              <a:t>Tutorials and examples</a:t>
            </a:r>
          </a:p>
          <a:p>
            <a:endParaRPr lang="en-US" dirty="0"/>
          </a:p>
        </p:txBody>
      </p:sp>
      <p:pic>
        <p:nvPicPr>
          <p:cNvPr id="1028" name="Picture 4" descr="E:\Users\rbwatson\Documents\Dropbox\Dropbox\2016-Conf-and-papers\STC-Webinar\200px-Thumbs_up_font_awes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6730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problems does this 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do you sort all the </a:t>
            </a:r>
            <a:r>
              <a:rPr lang="en-US" i="1" dirty="0" smtClean="0"/>
              <a:t>“advice” </a:t>
            </a:r>
            <a:r>
              <a:rPr lang="en-US" dirty="0" smtClean="0"/>
              <a:t>and other helpful guidance  you get from all the well-meaning people you work with?</a:t>
            </a:r>
          </a:p>
          <a:p>
            <a:endParaRPr lang="en-US" dirty="0"/>
          </a:p>
          <a:p>
            <a:r>
              <a:rPr lang="en-US" dirty="0" smtClean="0"/>
              <a:t>How do you collect and organize information about your API in a way that helps you plan your documentation for the best customer experience?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73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the API sold/acquired?</a:t>
            </a:r>
          </a:p>
          <a:p>
            <a:r>
              <a:rPr lang="en-US" dirty="0" smtClean="0"/>
              <a:t>Who’s buying/using the API?</a:t>
            </a:r>
          </a:p>
          <a:p>
            <a:r>
              <a:rPr lang="en-US" dirty="0" smtClean="0"/>
              <a:t>How competitive is the API in the market?</a:t>
            </a:r>
          </a:p>
          <a:p>
            <a:r>
              <a:rPr lang="en-US" dirty="0" smtClean="0"/>
              <a:t>How mature is the API in the market?</a:t>
            </a:r>
          </a:p>
          <a:p>
            <a:r>
              <a:rPr lang="en-US" dirty="0" smtClean="0"/>
              <a:t>How close to the company’s brand is the API?</a:t>
            </a:r>
          </a:p>
        </p:txBody>
      </p:sp>
    </p:spTree>
    <p:extLst>
      <p:ext uri="{BB962C8B-B14F-4D97-AF65-F5344CB8AC3E}">
        <p14:creationId xmlns:p14="http://schemas.microsoft.com/office/powerpoint/2010/main" val="13555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– How is the API sold?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High-touch</a:t>
            </a:r>
          </a:p>
          <a:p>
            <a:pPr lvl="1"/>
            <a:r>
              <a:rPr lang="en-US" dirty="0" smtClean="0"/>
              <a:t>Personal sales interactions</a:t>
            </a:r>
          </a:p>
          <a:p>
            <a:pPr lvl="1"/>
            <a:r>
              <a:rPr lang="en-US" dirty="0" smtClean="0"/>
              <a:t>Coordinate documentation with sales &amp; marketing</a:t>
            </a:r>
          </a:p>
          <a:p>
            <a:r>
              <a:rPr lang="en-US" dirty="0" smtClean="0"/>
              <a:t>No-touch (Word-of-mouth)</a:t>
            </a:r>
          </a:p>
          <a:p>
            <a:pPr lvl="1"/>
            <a:r>
              <a:rPr lang="en-US" dirty="0" smtClean="0"/>
              <a:t>The documentation IS the marketing (or a big part)</a:t>
            </a:r>
          </a:p>
          <a:p>
            <a:pPr lvl="1"/>
            <a:r>
              <a:rPr lang="en-US" dirty="0" smtClean="0"/>
              <a:t>Overview content </a:t>
            </a:r>
          </a:p>
          <a:p>
            <a:pPr lvl="2"/>
            <a:r>
              <a:rPr lang="en-US" dirty="0" smtClean="0"/>
              <a:t>Value proposition</a:t>
            </a:r>
          </a:p>
          <a:p>
            <a:pPr lvl="2"/>
            <a:r>
              <a:rPr lang="en-US" dirty="0" smtClean="0"/>
              <a:t>Common use cases</a:t>
            </a:r>
          </a:p>
          <a:p>
            <a:pPr lvl="1"/>
            <a:r>
              <a:rPr lang="en-US" i="1" dirty="0" smtClean="0"/>
              <a:t>Hello world</a:t>
            </a:r>
            <a:endParaRPr lang="en-US" dirty="0" smtClean="0"/>
          </a:p>
          <a:p>
            <a:pPr lvl="2"/>
            <a:r>
              <a:rPr lang="en-US" dirty="0" smtClean="0"/>
              <a:t>Lower the barrier to first success</a:t>
            </a:r>
          </a:p>
          <a:p>
            <a:pPr lvl="2"/>
            <a:r>
              <a:rPr lang="en-US" dirty="0" smtClean="0"/>
              <a:t>Samples and references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16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Market – Who </a:t>
            </a:r>
            <a:r>
              <a:rPr lang="en-US" dirty="0" smtClean="0"/>
              <a:t>buys and who uses?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Buyer </a:t>
            </a:r>
            <a:r>
              <a:rPr lang="en-US" i="1" dirty="0" smtClean="0"/>
              <a:t>is</a:t>
            </a:r>
            <a:r>
              <a:rPr lang="en-US" dirty="0" smtClean="0"/>
              <a:t> the user</a:t>
            </a:r>
          </a:p>
          <a:p>
            <a:pPr lvl="1"/>
            <a:r>
              <a:rPr lang="en-US" dirty="0" smtClean="0"/>
              <a:t>Documentation has a more technical </a:t>
            </a:r>
            <a:r>
              <a:rPr lang="en-US" dirty="0" smtClean="0"/>
              <a:t>tone</a:t>
            </a:r>
          </a:p>
          <a:p>
            <a:pPr lvl="1"/>
            <a:r>
              <a:rPr lang="en-US" dirty="0" smtClean="0"/>
              <a:t>The API is judged by the documentation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Buyer is </a:t>
            </a:r>
            <a:r>
              <a:rPr lang="en-US" i="1" dirty="0" smtClean="0"/>
              <a:t>not</a:t>
            </a:r>
            <a:r>
              <a:rPr lang="en-US" dirty="0" smtClean="0"/>
              <a:t> the user</a:t>
            </a:r>
          </a:p>
          <a:p>
            <a:pPr lvl="1"/>
            <a:r>
              <a:rPr lang="en-US" dirty="0" smtClean="0"/>
              <a:t>Buyer-oriented overview</a:t>
            </a:r>
          </a:p>
          <a:p>
            <a:pPr lvl="1"/>
            <a:r>
              <a:rPr lang="en-US" dirty="0" smtClean="0"/>
              <a:t>Developer-oriented content</a:t>
            </a:r>
          </a:p>
          <a:p>
            <a:pPr lvl="1"/>
            <a:r>
              <a:rPr lang="en-US" dirty="0" smtClean="0"/>
              <a:t>Keep them clear and distinct (and easy to differentiate)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– How </a:t>
            </a:r>
            <a:r>
              <a:rPr lang="en-US" dirty="0" smtClean="0"/>
              <a:t>competitive?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Crowded market</a:t>
            </a:r>
            <a:endParaRPr lang="en-US" dirty="0" smtClean="0"/>
          </a:p>
          <a:p>
            <a:pPr lvl="1"/>
            <a:r>
              <a:rPr lang="en-US" dirty="0" smtClean="0"/>
              <a:t>Differentiation is important</a:t>
            </a:r>
          </a:p>
          <a:p>
            <a:pPr lvl="1"/>
            <a:r>
              <a:rPr lang="en-US" dirty="0" smtClean="0"/>
              <a:t>Competitive analysis</a:t>
            </a:r>
          </a:p>
          <a:p>
            <a:pPr lvl="2"/>
            <a:r>
              <a:rPr lang="en-US" dirty="0" smtClean="0"/>
              <a:t>What will make your content help the customer more than the competition?</a:t>
            </a:r>
          </a:p>
          <a:p>
            <a:pPr lvl="2"/>
            <a:r>
              <a:rPr lang="en-US" dirty="0" smtClean="0"/>
              <a:t>What will make your content impress the customer more? </a:t>
            </a:r>
          </a:p>
          <a:p>
            <a:endParaRPr lang="en-US" dirty="0" smtClean="0"/>
          </a:p>
          <a:p>
            <a:r>
              <a:rPr lang="en-US" dirty="0" smtClean="0"/>
              <a:t>Sparse </a:t>
            </a:r>
            <a:r>
              <a:rPr lang="en-US" dirty="0" smtClean="0"/>
              <a:t>market</a:t>
            </a:r>
            <a:endParaRPr lang="en-US" dirty="0"/>
          </a:p>
          <a:p>
            <a:pPr lvl="1"/>
            <a:r>
              <a:rPr lang="en-US" dirty="0" smtClean="0"/>
              <a:t>Your API is unique to your company or problem</a:t>
            </a:r>
          </a:p>
          <a:p>
            <a:pPr lvl="1"/>
            <a:r>
              <a:rPr lang="en-US" dirty="0"/>
              <a:t>Differentiation is </a:t>
            </a:r>
            <a:r>
              <a:rPr lang="en-US" dirty="0" smtClean="0"/>
              <a:t>not so important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– How mature?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API is a newcomer</a:t>
            </a:r>
            <a:endParaRPr lang="en-US" dirty="0" smtClean="0"/>
          </a:p>
          <a:p>
            <a:pPr lvl="1"/>
            <a:r>
              <a:rPr lang="en-US" dirty="0" smtClean="0"/>
              <a:t>Need more market awareness</a:t>
            </a:r>
          </a:p>
          <a:p>
            <a:pPr lvl="1"/>
            <a:r>
              <a:rPr lang="en-US" dirty="0" smtClean="0"/>
              <a:t>Need more marketing support</a:t>
            </a:r>
          </a:p>
          <a:p>
            <a:pPr lvl="1"/>
            <a:endParaRPr lang="en-US" dirty="0"/>
          </a:p>
          <a:p>
            <a:r>
              <a:rPr lang="en-US" dirty="0" smtClean="0"/>
              <a:t>API is familiar</a:t>
            </a:r>
            <a:endParaRPr lang="en-US" dirty="0" smtClean="0"/>
          </a:p>
          <a:p>
            <a:pPr lvl="1"/>
            <a:r>
              <a:rPr lang="en-US" dirty="0" smtClean="0"/>
              <a:t>They know you and where to find you</a:t>
            </a:r>
          </a:p>
          <a:p>
            <a:pPr lvl="1"/>
            <a:r>
              <a:rPr lang="en-US" dirty="0" smtClean="0"/>
              <a:t>Don’t </a:t>
            </a:r>
            <a:r>
              <a:rPr lang="en-US" dirty="0" smtClean="0"/>
              <a:t>disappoint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the state of the API’s community and informal documentation?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 - How </a:t>
            </a:r>
            <a:r>
              <a:rPr lang="en-US" dirty="0"/>
              <a:t>close to the </a:t>
            </a:r>
            <a:r>
              <a:rPr lang="en-US" dirty="0" smtClean="0"/>
              <a:t>brand?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API IS the company</a:t>
            </a:r>
          </a:p>
          <a:p>
            <a:endParaRPr lang="en-US" dirty="0"/>
          </a:p>
          <a:p>
            <a:r>
              <a:rPr lang="en-US" dirty="0" smtClean="0"/>
              <a:t>The API supports another product</a:t>
            </a:r>
          </a:p>
          <a:p>
            <a:endParaRPr lang="en-US" dirty="0"/>
          </a:p>
          <a:p>
            <a:r>
              <a:rPr lang="en-US" dirty="0" smtClean="0"/>
              <a:t>The API is a </a:t>
            </a:r>
            <a:r>
              <a:rPr lang="en-US" i="1" dirty="0" smtClean="0"/>
              <a:t>skunkworks</a:t>
            </a:r>
            <a:r>
              <a:rPr lang="en-US" dirty="0" smtClean="0"/>
              <a:t> project</a:t>
            </a:r>
          </a:p>
          <a:p>
            <a:endParaRPr lang="en-US" dirty="0"/>
          </a:p>
          <a:p>
            <a:r>
              <a:rPr lang="en-US" dirty="0" smtClean="0"/>
              <a:t>You have an API? What’s an API?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–</a:t>
            </a:r>
            <a:r>
              <a:rPr lang="en-US" dirty="0"/>
              <a:t> </a:t>
            </a:r>
            <a:r>
              <a:rPr lang="en-US" dirty="0" smtClean="0"/>
              <a:t>If all else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High-touch</a:t>
            </a:r>
            <a:r>
              <a:rPr lang="en-US" dirty="0" smtClean="0"/>
              <a:t> sales</a:t>
            </a:r>
          </a:p>
          <a:p>
            <a:pPr lvl="1"/>
            <a:r>
              <a:rPr lang="en-US" dirty="0" smtClean="0"/>
              <a:t>Assume not-so-technical decision maker</a:t>
            </a:r>
          </a:p>
          <a:p>
            <a:pPr lvl="1"/>
            <a:r>
              <a:rPr lang="en-US" dirty="0" smtClean="0"/>
              <a:t>API documentation must do limited “selling”</a:t>
            </a:r>
            <a:br>
              <a:rPr lang="en-US" dirty="0" smtClean="0"/>
            </a:br>
            <a:r>
              <a:rPr lang="en-US" dirty="0" smtClean="0"/>
              <a:t>(But you might need to help with sales collateral)</a:t>
            </a:r>
          </a:p>
          <a:p>
            <a:pPr lvl="1"/>
            <a:endParaRPr lang="en-US" dirty="0"/>
          </a:p>
          <a:p>
            <a:r>
              <a:rPr lang="en-US" dirty="0" smtClean="0"/>
              <a:t>If </a:t>
            </a:r>
            <a:r>
              <a:rPr lang="en-US" i="1" dirty="0" smtClean="0"/>
              <a:t>Low/No-touch</a:t>
            </a:r>
            <a:r>
              <a:rPr lang="en-US" dirty="0" smtClean="0"/>
              <a:t> sales</a:t>
            </a:r>
          </a:p>
          <a:p>
            <a:pPr lvl="1"/>
            <a:r>
              <a:rPr lang="en-US" dirty="0" smtClean="0"/>
              <a:t>Assume technical decision maker (the developer)</a:t>
            </a:r>
          </a:p>
          <a:p>
            <a:pPr lvl="1"/>
            <a:r>
              <a:rPr lang="en-US" dirty="0" smtClean="0"/>
              <a:t>Assume documentation must help do the selling</a:t>
            </a:r>
          </a:p>
          <a:p>
            <a:pPr lvl="2"/>
            <a:r>
              <a:rPr lang="en-US" dirty="0" smtClean="0"/>
              <a:t>Overview</a:t>
            </a:r>
          </a:p>
          <a:p>
            <a:pPr lvl="2"/>
            <a:r>
              <a:rPr lang="en-US" dirty="0" smtClean="0"/>
              <a:t>Hello World</a:t>
            </a:r>
          </a:p>
        </p:txBody>
      </p:sp>
      <p:pic>
        <p:nvPicPr>
          <p:cNvPr id="4" name="Picture 4" descr="E:\Users\rbwatson\Documents\Dropbox\Dropbox\2016-Conf-and-papers\STC-Webinar\200px-Thumbs_up_font_awes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talk about the actual API</a:t>
            </a:r>
          </a:p>
          <a:p>
            <a:endParaRPr lang="en-US" dirty="0" smtClean="0"/>
          </a:p>
          <a:p>
            <a:r>
              <a:rPr lang="en-US" dirty="0" smtClean="0"/>
              <a:t>How well does the API map to the problem it solves?</a:t>
            </a:r>
          </a:p>
          <a:p>
            <a:r>
              <a:rPr lang="en-US" dirty="0" smtClean="0"/>
              <a:t>How well does the API design map to the way developers will use it?</a:t>
            </a:r>
          </a:p>
          <a:p>
            <a:r>
              <a:rPr lang="en-US" dirty="0" smtClean="0"/>
              <a:t>How is the API used by the customer?</a:t>
            </a:r>
          </a:p>
        </p:txBody>
      </p:sp>
    </p:spTree>
    <p:extLst>
      <p:ext uri="{BB962C8B-B14F-4D97-AF65-F5344CB8AC3E}">
        <p14:creationId xmlns:p14="http://schemas.microsoft.com/office/powerpoint/2010/main" val="17681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– API matches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API terms and concepts map to the problem space’s concepts and vocabulary?</a:t>
            </a:r>
          </a:p>
          <a:p>
            <a:pPr lvl="1"/>
            <a:r>
              <a:rPr lang="en-US" dirty="0" smtClean="0"/>
              <a:t>Terms and actions</a:t>
            </a:r>
          </a:p>
          <a:p>
            <a:pPr lvl="1"/>
            <a:r>
              <a:rPr lang="en-US" dirty="0" smtClean="0"/>
              <a:t>Methods, elements, and fields</a:t>
            </a:r>
          </a:p>
          <a:p>
            <a:endParaRPr lang="en-US" dirty="0" smtClean="0"/>
          </a:p>
          <a:p>
            <a:r>
              <a:rPr lang="en-US" dirty="0" smtClean="0"/>
              <a:t>Close agreement</a:t>
            </a:r>
          </a:p>
          <a:p>
            <a:pPr lvl="1"/>
            <a:r>
              <a:rPr lang="en-US" dirty="0" smtClean="0"/>
              <a:t>Simpler documentation </a:t>
            </a:r>
          </a:p>
          <a:p>
            <a:r>
              <a:rPr lang="en-US" dirty="0" smtClean="0"/>
              <a:t>Arbitrary terms and concepts</a:t>
            </a:r>
          </a:p>
          <a:p>
            <a:pPr lvl="1"/>
            <a:r>
              <a:rPr lang="en-US" dirty="0" smtClean="0"/>
              <a:t>More complex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– API </a:t>
            </a:r>
            <a:r>
              <a:rPr lang="en-US" dirty="0" smtClean="0"/>
              <a:t>= Dev.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the API support how developers will apply it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Which development style is your API designed for?</a:t>
            </a:r>
            <a:endParaRPr lang="en-US" dirty="0" smtClean="0"/>
          </a:p>
          <a:p>
            <a:pPr lvl="1"/>
            <a:r>
              <a:rPr lang="en-US" dirty="0" smtClean="0"/>
              <a:t>Copy </a:t>
            </a:r>
            <a:r>
              <a:rPr lang="en-US" dirty="0"/>
              <a:t>and Paste (the code) and hope for the </a:t>
            </a:r>
            <a:r>
              <a:rPr lang="en-US" dirty="0" smtClean="0"/>
              <a:t>best</a:t>
            </a:r>
          </a:p>
          <a:p>
            <a:pPr lvl="1"/>
            <a:r>
              <a:rPr lang="en-US" dirty="0" smtClean="0"/>
              <a:t>Try (the code) first and Fix it (by reading the docs)</a:t>
            </a:r>
          </a:p>
          <a:p>
            <a:pPr lvl="1"/>
            <a:r>
              <a:rPr lang="en-US" dirty="0" smtClean="0"/>
              <a:t>Study (the docs) and Apply (the code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8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learn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understand your API’s </a:t>
            </a:r>
          </a:p>
          <a:p>
            <a:pPr lvl="1"/>
            <a:r>
              <a:rPr lang="en-US" dirty="0" smtClean="0"/>
              <a:t>Audience</a:t>
            </a:r>
          </a:p>
          <a:p>
            <a:pPr lvl="1"/>
            <a:r>
              <a:rPr lang="en-US" dirty="0" smtClean="0"/>
              <a:t>Market</a:t>
            </a:r>
          </a:p>
          <a:p>
            <a:pPr lvl="1"/>
            <a:r>
              <a:rPr lang="en-US" dirty="0" smtClean="0"/>
              <a:t>Product</a:t>
            </a:r>
          </a:p>
          <a:p>
            <a:endParaRPr lang="en-US" dirty="0" smtClean="0"/>
          </a:p>
          <a:p>
            <a:r>
              <a:rPr lang="en-US" dirty="0" smtClean="0"/>
              <a:t>How these factors influence your API documentation</a:t>
            </a:r>
          </a:p>
          <a:p>
            <a:endParaRPr lang="en-US" dirty="0" smtClean="0"/>
          </a:p>
          <a:p>
            <a:r>
              <a:rPr lang="en-US" dirty="0" smtClean="0"/>
              <a:t>How to create the best doc plan for your API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32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Copy-and-paste </a:t>
            </a:r>
            <a:r>
              <a:rPr lang="en-US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Just-in-time, trial-and-error development</a:t>
            </a:r>
          </a:p>
          <a:p>
            <a:r>
              <a:rPr lang="en-US" dirty="0" smtClean="0"/>
              <a:t>Documentation can be in error responses</a:t>
            </a:r>
          </a:p>
          <a:p>
            <a:r>
              <a:rPr lang="en-US" dirty="0" smtClean="0"/>
              <a:t>Minimal documentation outside of API</a:t>
            </a:r>
          </a:p>
          <a:p>
            <a:pPr lvl="1"/>
            <a:r>
              <a:rPr lang="en-US" dirty="0" smtClean="0"/>
              <a:t>API docs should provide the info </a:t>
            </a:r>
            <a:br>
              <a:rPr lang="en-US" dirty="0" smtClean="0"/>
            </a:br>
            <a:r>
              <a:rPr lang="en-US" dirty="0" smtClean="0"/>
              <a:t>that the error messages cannot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Tutorials</a:t>
            </a:r>
            <a:endParaRPr lang="en-US" dirty="0"/>
          </a:p>
          <a:p>
            <a:r>
              <a:rPr lang="en-US" dirty="0" smtClean="0"/>
              <a:t>Basic reference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83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Study-and-apply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background information is required</a:t>
            </a:r>
          </a:p>
          <a:p>
            <a:r>
              <a:rPr lang="en-US" dirty="0" smtClean="0"/>
              <a:t>Tutorials</a:t>
            </a:r>
          </a:p>
          <a:p>
            <a:r>
              <a:rPr lang="en-US" dirty="0" smtClean="0"/>
              <a:t>Conceptual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/>
              <a:t>D</a:t>
            </a:r>
            <a:r>
              <a:rPr lang="en-US" dirty="0" smtClean="0"/>
              <a:t>etailed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will customer use API?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System or account requirements 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Account or access keys</a:t>
            </a:r>
          </a:p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Developer configuration</a:t>
            </a:r>
          </a:p>
          <a:p>
            <a:pPr lvl="1"/>
            <a:r>
              <a:rPr lang="en-US" dirty="0" smtClean="0"/>
              <a:t>User configuration</a:t>
            </a:r>
          </a:p>
          <a:p>
            <a:pPr lvl="1"/>
            <a:endParaRPr lang="en-US" dirty="0"/>
          </a:p>
          <a:p>
            <a:r>
              <a:rPr lang="en-US" dirty="0" smtClean="0"/>
              <a:t>Find out from subject-matter experts </a:t>
            </a:r>
            <a:br>
              <a:rPr lang="en-US" dirty="0" smtClean="0"/>
            </a:br>
            <a:r>
              <a:rPr lang="en-US" dirty="0" smtClean="0"/>
              <a:t>or try it yourself!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E:\Users\rbwatson\Documents\Dropbox\Dropbox\2016-Conf-and-papers\STC-Webinar\200px-Thumbs_up_font_awes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breath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to catch up and put it all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13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to know your API</a:t>
            </a:r>
          </a:p>
          <a:p>
            <a:pPr lvl="1"/>
            <a:r>
              <a:rPr lang="en-US" dirty="0" smtClean="0"/>
              <a:t>Understand each component (or key components)</a:t>
            </a:r>
          </a:p>
          <a:p>
            <a:pPr lvl="1"/>
            <a:r>
              <a:rPr lang="en-US" dirty="0" smtClean="0"/>
              <a:t>Understand the interactions and priorities</a:t>
            </a:r>
          </a:p>
          <a:p>
            <a:pPr lvl="1"/>
            <a:r>
              <a:rPr lang="en-US" dirty="0" smtClean="0"/>
              <a:t>Understand the schedule(s)</a:t>
            </a:r>
          </a:p>
          <a:p>
            <a:endParaRPr lang="en-US" dirty="0" smtClean="0"/>
          </a:p>
          <a:p>
            <a:r>
              <a:rPr lang="en-US" dirty="0" smtClean="0"/>
              <a:t>Prepare your plan</a:t>
            </a:r>
          </a:p>
          <a:p>
            <a:pPr lvl="1"/>
            <a:r>
              <a:rPr lang="en-US" dirty="0" smtClean="0"/>
              <a:t>Draft the textbook plan</a:t>
            </a:r>
          </a:p>
          <a:p>
            <a:pPr lvl="1"/>
            <a:r>
              <a:rPr lang="en-US" dirty="0" smtClean="0"/>
              <a:t>Revise down to the ideal plan</a:t>
            </a:r>
          </a:p>
          <a:p>
            <a:pPr lvl="1"/>
            <a:r>
              <a:rPr lang="en-US" dirty="0" smtClean="0"/>
              <a:t>Organize to make the actual plan</a:t>
            </a:r>
          </a:p>
        </p:txBody>
      </p:sp>
    </p:spTree>
    <p:extLst>
      <p:ext uri="{BB962C8B-B14F-4D97-AF65-F5344CB8AC3E}">
        <p14:creationId xmlns:p14="http://schemas.microsoft.com/office/powerpoint/2010/main" val="25677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the </a:t>
            </a:r>
            <a:r>
              <a:rPr lang="en-US" i="1" dirty="0" smtClean="0"/>
              <a:t>master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the </a:t>
            </a:r>
            <a:r>
              <a:rPr lang="en-US" dirty="0" smtClean="0"/>
              <a:t>master documentation </a:t>
            </a:r>
            <a:r>
              <a:rPr lang="en-US" dirty="0" smtClean="0"/>
              <a:t>set</a:t>
            </a:r>
          </a:p>
          <a:p>
            <a:pPr lvl="1"/>
            <a:r>
              <a:rPr lang="en-US" dirty="0" smtClean="0"/>
              <a:t>Required document types</a:t>
            </a:r>
          </a:p>
          <a:p>
            <a:pPr lvl="1"/>
            <a:r>
              <a:rPr lang="en-US" dirty="0" smtClean="0"/>
              <a:t>Required detail of each type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Understand how your formal documentation will interact with the informal documentation</a:t>
            </a:r>
          </a:p>
          <a:p>
            <a:pPr lvl="1"/>
            <a:r>
              <a:rPr lang="en-US" dirty="0" smtClean="0"/>
              <a:t>Adjust your </a:t>
            </a:r>
            <a:r>
              <a:rPr lang="en-US" dirty="0" smtClean="0"/>
              <a:t>master plan</a:t>
            </a:r>
            <a:endParaRPr lang="en-US" dirty="0" smtClean="0"/>
          </a:p>
          <a:p>
            <a:pPr lvl="2"/>
            <a:r>
              <a:rPr lang="en-US" dirty="0" smtClean="0"/>
              <a:t>Robust informal documentation = less formal</a:t>
            </a:r>
          </a:p>
          <a:p>
            <a:pPr lvl="2"/>
            <a:r>
              <a:rPr lang="en-US" dirty="0" smtClean="0"/>
              <a:t>Little to no informal = more formal</a:t>
            </a:r>
          </a:p>
          <a:p>
            <a:pPr lvl="1"/>
            <a:r>
              <a:rPr lang="en-US" dirty="0" smtClean="0"/>
              <a:t>Minimize redundancy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Revise down to the </a:t>
            </a:r>
            <a:r>
              <a:rPr lang="en-US" i="1" dirty="0"/>
              <a:t>ideal</a:t>
            </a:r>
            <a:r>
              <a:rPr lang="en-US" dirty="0"/>
              <a:t>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the contextual elements to prioritize the </a:t>
            </a:r>
            <a:r>
              <a:rPr lang="en-US" dirty="0" smtClean="0"/>
              <a:t>docs in the master plan</a:t>
            </a:r>
            <a:endParaRPr lang="en-US" dirty="0" smtClean="0"/>
          </a:p>
          <a:p>
            <a:pPr lvl="1"/>
            <a:r>
              <a:rPr lang="en-US" dirty="0" smtClean="0"/>
              <a:t>Which topics are highest priority?</a:t>
            </a:r>
          </a:p>
          <a:p>
            <a:pPr lvl="1"/>
            <a:r>
              <a:rPr lang="en-US" dirty="0" smtClean="0"/>
              <a:t>Which topics will need SME support?</a:t>
            </a:r>
          </a:p>
          <a:p>
            <a:pPr lvl="1"/>
            <a:r>
              <a:rPr lang="en-US" dirty="0" smtClean="0"/>
              <a:t>Which topics require special environments, resources, or permissions?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Include </a:t>
            </a:r>
            <a:r>
              <a:rPr lang="en-US" dirty="0" smtClean="0"/>
              <a:t>a plan to update or modify earlier documents</a:t>
            </a:r>
          </a:p>
          <a:p>
            <a:pPr lvl="1"/>
            <a:r>
              <a:rPr lang="en-US" dirty="0" smtClean="0"/>
              <a:t>As the API evolves, so should the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9587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to create the </a:t>
            </a:r>
            <a:r>
              <a:rPr lang="en-US" i="1" dirty="0" smtClean="0"/>
              <a:t>real</a:t>
            </a:r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your prioritized topics in the context of the API delivery schedule</a:t>
            </a:r>
          </a:p>
          <a:p>
            <a:pPr lvl="1"/>
            <a:r>
              <a:rPr lang="en-US" dirty="0" smtClean="0"/>
              <a:t>Prioritize topics to meet the customer requirements</a:t>
            </a:r>
          </a:p>
          <a:p>
            <a:pPr lvl="1"/>
            <a:r>
              <a:rPr lang="en-US" dirty="0" smtClean="0"/>
              <a:t>Have the necessary content ready when its needed</a:t>
            </a:r>
          </a:p>
          <a:p>
            <a:pPr lvl="1"/>
            <a:r>
              <a:rPr lang="en-US" dirty="0" smtClean="0"/>
              <a:t>Include time for testing!</a:t>
            </a:r>
          </a:p>
          <a:p>
            <a:pPr lvl="1"/>
            <a:r>
              <a:rPr lang="en-US" dirty="0" smtClean="0"/>
              <a:t>Regularly </a:t>
            </a:r>
            <a:r>
              <a:rPr lang="en-US" dirty="0"/>
              <a:t>r</a:t>
            </a:r>
            <a:r>
              <a:rPr lang="en-US" dirty="0" smtClean="0"/>
              <a:t>eview and revise your plan</a:t>
            </a:r>
          </a:p>
        </p:txBody>
      </p:sp>
      <p:pic>
        <p:nvPicPr>
          <p:cNvPr id="4" name="Picture 4" descr="E:\Users\rbwatson\Documents\Dropbox\Dropbox\2016-Conf-and-papers\STC-Webinar\200px-Thumbs_up_font_awes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listening to the </a:t>
            </a:r>
            <a:r>
              <a:rPr lang="en-US" dirty="0" smtClean="0"/>
              <a:t>audience, market, and product</a:t>
            </a:r>
          </a:p>
          <a:p>
            <a:r>
              <a:rPr lang="en-US" dirty="0" smtClean="0"/>
              <a:t>Keep asking questions</a:t>
            </a:r>
          </a:p>
          <a:p>
            <a:r>
              <a:rPr lang="en-US" dirty="0" smtClean="0"/>
              <a:t>Keep updating your plan</a:t>
            </a:r>
          </a:p>
          <a:p>
            <a:endParaRPr lang="en-US" dirty="0"/>
          </a:p>
          <a:p>
            <a:r>
              <a:rPr lang="en-US" dirty="0" smtClean="0"/>
              <a:t>Oh, and that concludes the presentation! </a:t>
            </a:r>
          </a:p>
          <a:p>
            <a:r>
              <a:rPr lang="en-US" dirty="0" smtClean="0"/>
              <a:t>Thank you</a:t>
            </a:r>
          </a:p>
          <a:p>
            <a:endParaRPr lang="en-US" dirty="0" smtClean="0"/>
          </a:p>
          <a:p>
            <a:r>
              <a:rPr lang="en-US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537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About API documentation</a:t>
            </a:r>
            <a:endParaRPr lang="en-US" sz="1400" dirty="0">
              <a:hlinkClick r:id="rId3"/>
            </a:endParaRPr>
          </a:p>
          <a:p>
            <a:pPr lvl="1"/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://blog.aquaplot.com/2016/11/08/writing-good-api-documentations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pPr lvl="1"/>
            <a:r>
              <a:rPr lang="en-US" sz="1400" dirty="0">
                <a:hlinkClick r:id="rId4"/>
              </a:rPr>
              <a:t>http://www.madcapsoftware.com/blog/2016/10/06/5-questions-every-technical-writer-faces-api-documentation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pPr lvl="1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www.slideshare.net/sarahmaddox/api-types</a:t>
            </a:r>
            <a:endParaRPr lang="en-US" sz="1400" dirty="0" smtClean="0"/>
          </a:p>
          <a:p>
            <a:pPr lvl="1"/>
            <a:r>
              <a:rPr lang="en-US" sz="1200" dirty="0" smtClean="0"/>
              <a:t>Watson</a:t>
            </a:r>
            <a:r>
              <a:rPr lang="en-US" sz="1200" dirty="0"/>
              <a:t>, R. B. (2012). Development and application of a heuristic to assess trends in API documentation. In </a:t>
            </a:r>
            <a:r>
              <a:rPr lang="en-US" sz="1200" i="1" dirty="0"/>
              <a:t>Proceedings of the 30th ACM international conference on Design of communication</a:t>
            </a:r>
            <a:r>
              <a:rPr lang="en-US" sz="1200" dirty="0"/>
              <a:t> (pp. 295–302). Seattle, WA: ACM.</a:t>
            </a:r>
          </a:p>
          <a:p>
            <a:pPr lvl="1"/>
            <a:endParaRPr lang="en-US" sz="1400" dirty="0" smtClean="0"/>
          </a:p>
          <a:p>
            <a:r>
              <a:rPr lang="en-US" sz="1400" dirty="0"/>
              <a:t>Writing API documentation</a:t>
            </a:r>
          </a:p>
          <a:p>
            <a:pPr lvl="1"/>
            <a:r>
              <a:rPr lang="en-US" sz="1400" dirty="0">
                <a:hlinkClick r:id="rId6"/>
              </a:rPr>
              <a:t>http://sdkbridge.com/online-courses</a:t>
            </a:r>
            <a:r>
              <a:rPr lang="en-US" sz="1400" dirty="0" smtClean="0">
                <a:hlinkClick r:id="rId6"/>
              </a:rPr>
              <a:t>/</a:t>
            </a:r>
            <a:endParaRPr lang="en-US" sz="1400" dirty="0" smtClean="0"/>
          </a:p>
          <a:p>
            <a:pPr lvl="1"/>
            <a:r>
              <a:rPr lang="en-US" sz="1400" dirty="0" smtClean="0">
                <a:hlinkClick r:id="rId7"/>
              </a:rPr>
              <a:t>https</a:t>
            </a:r>
            <a:r>
              <a:rPr lang="en-US" sz="1400" dirty="0">
                <a:hlinkClick r:id="rId7"/>
              </a:rPr>
              <a:t>://theamiableapi.com/2011/11/01/api-design-best-practice-write-helpful-documentation</a:t>
            </a:r>
            <a:r>
              <a:rPr lang="en-US" sz="1400" dirty="0" smtClean="0">
                <a:hlinkClick r:id="rId7"/>
              </a:rPr>
              <a:t>/</a:t>
            </a:r>
            <a:endParaRPr lang="en-US" sz="1400" dirty="0" smtClean="0"/>
          </a:p>
          <a:p>
            <a:pPr lvl="1"/>
            <a:endParaRPr lang="en-US" sz="1400" dirty="0"/>
          </a:p>
          <a:p>
            <a:r>
              <a:rPr lang="en-US" sz="1400" dirty="0"/>
              <a:t>Images</a:t>
            </a:r>
          </a:p>
          <a:p>
            <a:pPr lvl="1"/>
            <a:r>
              <a:rPr lang="en-US" sz="1200" dirty="0">
                <a:hlinkClick r:id="rId8"/>
              </a:rPr>
              <a:t>https://www.nasa.gov/sites/default/files/thumbnails/image/pia18908-main.jpg</a:t>
            </a:r>
            <a:endParaRPr lang="en-US" sz="1200" dirty="0"/>
          </a:p>
          <a:p>
            <a:pPr lvl="1"/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www.flickr.com/photos/joi/4059100968</a:t>
            </a:r>
            <a:r>
              <a:rPr lang="en-US" sz="1200" dirty="0" smtClean="0"/>
              <a:t>  </a:t>
            </a:r>
            <a:endParaRPr lang="en-US" sz="1200" dirty="0"/>
          </a:p>
          <a:p>
            <a:pPr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8296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by </a:t>
            </a:r>
            <a:r>
              <a:rPr lang="en-US" i="1" dirty="0" smtClean="0"/>
              <a:t>doc plan,</a:t>
            </a:r>
            <a:r>
              <a:rPr lang="en-US" dirty="0" smtClean="0"/>
              <a:t> I mean…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Whatever you use to plan your documentation</a:t>
            </a:r>
          </a:p>
          <a:p>
            <a:endParaRPr lang="en-US" dirty="0"/>
          </a:p>
          <a:p>
            <a:r>
              <a:rPr lang="en-US" dirty="0" smtClean="0"/>
              <a:t>Agile (change-driven) Development</a:t>
            </a:r>
          </a:p>
          <a:p>
            <a:pPr lvl="1"/>
            <a:r>
              <a:rPr lang="en-US" dirty="0" smtClean="0"/>
              <a:t>Your product roadmap</a:t>
            </a:r>
          </a:p>
          <a:p>
            <a:pPr lvl="1"/>
            <a:r>
              <a:rPr lang="en-US" dirty="0" smtClean="0"/>
              <a:t>Your prioritized story backlog</a:t>
            </a:r>
          </a:p>
          <a:p>
            <a:endParaRPr lang="en-US" dirty="0" smtClean="0"/>
          </a:p>
          <a:p>
            <a:r>
              <a:rPr lang="en-US" dirty="0" smtClean="0"/>
              <a:t>Waterfall (plan-driven) development</a:t>
            </a:r>
          </a:p>
          <a:p>
            <a:pPr lvl="1"/>
            <a:r>
              <a:rPr lang="en-US" dirty="0" smtClean="0"/>
              <a:t>Your documentation specification</a:t>
            </a:r>
            <a:endParaRPr lang="en-US" dirty="0"/>
          </a:p>
          <a:p>
            <a:pPr lvl="1"/>
            <a:r>
              <a:rPr lang="en-US" dirty="0" smtClean="0"/>
              <a:t>Your documentation task list</a:t>
            </a:r>
          </a:p>
        </p:txBody>
      </p:sp>
    </p:spTree>
    <p:extLst>
      <p:ext uri="{BB962C8B-B14F-4D97-AF65-F5344CB8AC3E}">
        <p14:creationId xmlns:p14="http://schemas.microsoft.com/office/powerpoint/2010/main" val="15583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/>
              <a:t>How developers use API documentation</a:t>
            </a:r>
          </a:p>
          <a:p>
            <a:pPr lvl="1"/>
            <a:r>
              <a:rPr lang="en-US" sz="1200" dirty="0" smtClean="0"/>
              <a:t>Brandt</a:t>
            </a:r>
            <a:r>
              <a:rPr lang="en-US" sz="1200" dirty="0"/>
              <a:t>, J., Guo, P. J., Lewenstein, J., &amp; Klemmer, S. R. (2008). Opportunistic programming: How rapid ideation and prototyping occur in practice (pp. 1–5). Presented at the Proceedings of the 4th international workshop on End-user software engineering, ACM.</a:t>
            </a:r>
          </a:p>
          <a:p>
            <a:pPr lvl="1"/>
            <a:r>
              <a:rPr lang="en-US" sz="1200" dirty="0"/>
              <a:t>Brandt, J., Guo, P. J., Lewenstein, J., Dontcheva, M., &amp; Klemmer, S. R. (2009). Two Studies of Opportunistic Programming: Interleaving Web Foraging, Learning, and Writing Code. In </a:t>
            </a:r>
            <a:r>
              <a:rPr lang="en-US" sz="1200" i="1" dirty="0"/>
              <a:t>Proceedings of the SIGCHI Conference on Human Factors in Computing Systems</a:t>
            </a:r>
            <a:r>
              <a:rPr lang="en-US" sz="1200" dirty="0"/>
              <a:t> (pp. 1589–1598). New York, NY, USA: ACM. https://doi.org/10.1145/1518701.1518944</a:t>
            </a:r>
          </a:p>
          <a:p>
            <a:pPr lvl="1"/>
            <a:r>
              <a:rPr lang="en-US" sz="1200" dirty="0"/>
              <a:t>Watson, R. B. (2012). Development and application of a heuristic to assess trends in API documentation. In </a:t>
            </a:r>
            <a:r>
              <a:rPr lang="en-US" sz="1200" i="1" dirty="0"/>
              <a:t>Proceedings of the 30th ACM international conference on Design of communication</a:t>
            </a:r>
            <a:r>
              <a:rPr lang="en-US" sz="1200" dirty="0"/>
              <a:t> (pp. 295–302). Seattle, WA: ACM.</a:t>
            </a:r>
          </a:p>
          <a:p>
            <a:pPr lvl="1"/>
            <a:r>
              <a:rPr lang="en-US" sz="1200" dirty="0"/>
              <a:t>Robillard, M. P. (2009). What makes </a:t>
            </a:r>
            <a:r>
              <a:rPr lang="en-US" sz="1200" dirty="0"/>
              <a:t>apis</a:t>
            </a:r>
            <a:r>
              <a:rPr lang="en-US" sz="1200" dirty="0"/>
              <a:t> hard to learn? answers from developers. </a:t>
            </a:r>
            <a:r>
              <a:rPr lang="en-US" sz="1200" i="1" dirty="0"/>
              <a:t>Software, IEEE</a:t>
            </a:r>
            <a:r>
              <a:rPr lang="en-US" sz="1200" dirty="0"/>
              <a:t>, </a:t>
            </a:r>
            <a:r>
              <a:rPr lang="en-US" sz="1200" i="1" dirty="0"/>
              <a:t>26</a:t>
            </a:r>
            <a:r>
              <a:rPr lang="en-US" sz="1200" dirty="0"/>
              <a:t>(6), 27–34.</a:t>
            </a:r>
          </a:p>
          <a:p>
            <a:pPr lvl="1"/>
            <a:r>
              <a:rPr lang="en-US" sz="1200" dirty="0"/>
              <a:t>Robillard, M. P., &amp; </a:t>
            </a:r>
            <a:r>
              <a:rPr lang="en-US" sz="1200" dirty="0"/>
              <a:t>Deline</a:t>
            </a:r>
            <a:r>
              <a:rPr lang="en-US" sz="1200" dirty="0"/>
              <a:t>, R. (2011). A field study of API learning obstacles. </a:t>
            </a:r>
            <a:r>
              <a:rPr lang="en-US" sz="1200" i="1" dirty="0"/>
              <a:t>Empirical Software Engineering</a:t>
            </a:r>
            <a:r>
              <a:rPr lang="en-US" sz="1200" dirty="0"/>
              <a:t>, </a:t>
            </a:r>
            <a:r>
              <a:rPr lang="en-US" sz="1200" i="1" dirty="0"/>
              <a:t>16</a:t>
            </a:r>
            <a:r>
              <a:rPr lang="en-US" sz="1200" dirty="0"/>
              <a:t>(6), 703–732. https://doi.org/DOI 10.1007/s10664-010-9150-8</a:t>
            </a:r>
          </a:p>
          <a:p>
            <a:pPr lvl="1"/>
            <a:r>
              <a:rPr lang="en-US" sz="1200" dirty="0"/>
              <a:t>Clarke, S. (2007, February 7). What is an End User Software Engineer? [</a:t>
            </a:r>
            <a:r>
              <a:rPr lang="en-US" sz="1200" dirty="0"/>
              <a:t>InProceedings</a:t>
            </a:r>
            <a:r>
              <a:rPr lang="en-US" sz="1200" dirty="0"/>
              <a:t>]. Retrieved October 26, 2014, from </a:t>
            </a:r>
            <a:r>
              <a:rPr lang="en-US" sz="1200" dirty="0">
                <a:hlinkClick r:id="rId2"/>
              </a:rPr>
              <a:t>http://drops.dagstuhl.de/opus/volltexte/2007/1080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 smtClean="0"/>
          </a:p>
          <a:p>
            <a:pPr lvl="1"/>
            <a:r>
              <a:rPr lang="en-US" sz="1200" dirty="0"/>
              <a:t>Clarke, S. (2004, May 1). Measuring API Usability. Retrieved December 13, 2016, from http://</a:t>
            </a:r>
            <a:r>
              <a:rPr lang="en-US" sz="1200" dirty="0" smtClean="0"/>
              <a:t>www.drdobbs.com/windows/measuring-api-usability/184405654</a:t>
            </a:r>
          </a:p>
        </p:txBody>
      </p:sp>
    </p:spTree>
    <p:extLst>
      <p:ext uri="{BB962C8B-B14F-4D97-AF65-F5344CB8AC3E}">
        <p14:creationId xmlns:p14="http://schemas.microsoft.com/office/powerpoint/2010/main" val="5013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won’t learn (today)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write API documentation</a:t>
            </a:r>
          </a:p>
          <a:p>
            <a:r>
              <a:rPr lang="en-US" dirty="0" smtClean="0"/>
              <a:t>How to write API code samples</a:t>
            </a:r>
          </a:p>
          <a:p>
            <a:r>
              <a:rPr lang="en-US" dirty="0" smtClean="0"/>
              <a:t>How to publish API documentation</a:t>
            </a:r>
          </a:p>
          <a:p>
            <a:r>
              <a:rPr lang="en-US" dirty="0" smtClean="0"/>
              <a:t>Anything to do with authoring or content management systems</a:t>
            </a:r>
          </a:p>
          <a:p>
            <a:endParaRPr lang="en-US" dirty="0"/>
          </a:p>
          <a:p>
            <a:r>
              <a:rPr lang="en-US" dirty="0" smtClean="0"/>
              <a:t>There are many resources to help you with those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38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Assistant Prof. in Tech. Comm. at Mercer University</a:t>
            </a:r>
          </a:p>
          <a:p>
            <a:r>
              <a:rPr lang="en-US" dirty="0" smtClean="0"/>
              <a:t>Ph.D. in Human Centered Design and Engineering from University of Washington</a:t>
            </a:r>
          </a:p>
          <a:p>
            <a:r>
              <a:rPr lang="en-US" dirty="0" smtClean="0"/>
              <a:t>Research focus: API documentation </a:t>
            </a:r>
          </a:p>
          <a:p>
            <a:pPr lvl="1"/>
            <a:r>
              <a:rPr lang="en-US" dirty="0" smtClean="0"/>
              <a:t>How people use it</a:t>
            </a:r>
          </a:p>
          <a:p>
            <a:pPr lvl="1"/>
            <a:r>
              <a:rPr lang="en-US" dirty="0" smtClean="0"/>
              <a:t>How people write it</a:t>
            </a:r>
          </a:p>
          <a:p>
            <a:r>
              <a:rPr lang="en-US" dirty="0" smtClean="0"/>
              <a:t>Professional experience</a:t>
            </a:r>
          </a:p>
          <a:p>
            <a:pPr lvl="1"/>
            <a:r>
              <a:rPr lang="en-US" dirty="0" smtClean="0"/>
              <a:t>Software developer</a:t>
            </a:r>
          </a:p>
          <a:p>
            <a:pPr lvl="1"/>
            <a:r>
              <a:rPr lang="en-US" dirty="0" smtClean="0"/>
              <a:t>Programmer-Writer </a:t>
            </a:r>
          </a:p>
        </p:txBody>
      </p:sp>
    </p:spTree>
    <p:extLst>
      <p:ext uri="{BB962C8B-B14F-4D97-AF65-F5344CB8AC3E}">
        <p14:creationId xmlns:p14="http://schemas.microsoft.com/office/powerpoint/2010/main" val="281478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all this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Professional experience</a:t>
            </a:r>
          </a:p>
          <a:p>
            <a:pPr lvl="1"/>
            <a:r>
              <a:rPr lang="en-US" dirty="0"/>
              <a:t>15+ years writing API documentation</a:t>
            </a:r>
          </a:p>
          <a:p>
            <a:pPr lvl="1"/>
            <a:r>
              <a:rPr lang="en-US" dirty="0"/>
              <a:t>15+ years developing software and </a:t>
            </a:r>
            <a:r>
              <a:rPr lang="en-US" dirty="0" smtClean="0"/>
              <a:t>APIs</a:t>
            </a:r>
          </a:p>
          <a:p>
            <a:endParaRPr lang="en-US" dirty="0" smtClean="0"/>
          </a:p>
          <a:p>
            <a:r>
              <a:rPr lang="en-US" dirty="0" smtClean="0"/>
              <a:t>Academic research</a:t>
            </a:r>
          </a:p>
          <a:p>
            <a:pPr lvl="1"/>
            <a:r>
              <a:rPr lang="en-US" dirty="0" smtClean="0"/>
              <a:t>First-hand research</a:t>
            </a:r>
          </a:p>
          <a:p>
            <a:pPr lvl="1"/>
            <a:r>
              <a:rPr lang="en-US" dirty="0" smtClean="0"/>
              <a:t>Papers in ACM, IEEE</a:t>
            </a:r>
          </a:p>
          <a:p>
            <a:endParaRPr lang="en-US" dirty="0"/>
          </a:p>
          <a:p>
            <a:r>
              <a:rPr lang="en-US" dirty="0" smtClean="0"/>
              <a:t>Lots of successes </a:t>
            </a:r>
          </a:p>
          <a:p>
            <a:r>
              <a:rPr lang="en-US" dirty="0" smtClean="0"/>
              <a:t>Lots of mistakes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439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rbwatson\Documents\Dropbox\Dropbox\2016-Conf-and-papers\STC-Webinar\starfield_s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r="144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Exploring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API documentation universe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16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530</TotalTime>
  <Words>2165</Words>
  <Application>Microsoft Office PowerPoint</Application>
  <PresentationFormat>On-screen Show (4:3)</PresentationFormat>
  <Paragraphs>478</Paragraphs>
  <Slides>50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Flow</vt:lpstr>
      <vt:lpstr>Audience, Market,  Product</vt:lpstr>
      <vt:lpstr>Who is this talk for?</vt:lpstr>
      <vt:lpstr>What problems does this solve?</vt:lpstr>
      <vt:lpstr>What you’ll learn today</vt:lpstr>
      <vt:lpstr>And by doc plan, I mean…</vt:lpstr>
      <vt:lpstr>What you won’t learn (today)</vt:lpstr>
      <vt:lpstr>About me</vt:lpstr>
      <vt:lpstr>Where did all this come from?</vt:lpstr>
      <vt:lpstr>Exploring the  API documentation universe</vt:lpstr>
      <vt:lpstr>What is API documentation?</vt:lpstr>
      <vt:lpstr>API documentation universe</vt:lpstr>
      <vt:lpstr>Informal API documentation</vt:lpstr>
      <vt:lpstr>Formal API documentation</vt:lpstr>
      <vt:lpstr>Overview content</vt:lpstr>
      <vt:lpstr>Hello, World!</vt:lpstr>
      <vt:lpstr>Samples and examples</vt:lpstr>
      <vt:lpstr>Tutorial (How-To) content</vt:lpstr>
      <vt:lpstr>Conceptual documentation</vt:lpstr>
      <vt:lpstr>Reference documentation</vt:lpstr>
      <vt:lpstr>That’s a lot of documentation!</vt:lpstr>
      <vt:lpstr>You can’t write it all</vt:lpstr>
      <vt:lpstr>What’s in the ideal doc set?</vt:lpstr>
      <vt:lpstr>Let’s get organized</vt:lpstr>
      <vt:lpstr>Let’s get organized</vt:lpstr>
      <vt:lpstr>Audience</vt:lpstr>
      <vt:lpstr>Audience – Questions</vt:lpstr>
      <vt:lpstr>Audience – Problems</vt:lpstr>
      <vt:lpstr>Audience – Developing Code</vt:lpstr>
      <vt:lpstr>Audience – If all else fails</vt:lpstr>
      <vt:lpstr>Market</vt:lpstr>
      <vt:lpstr>Market – How is the API sold?</vt:lpstr>
      <vt:lpstr>Market – Who buys and who uses? </vt:lpstr>
      <vt:lpstr>Market – How competitive?</vt:lpstr>
      <vt:lpstr>Market – How mature?</vt:lpstr>
      <vt:lpstr>Market - How close to the brand?</vt:lpstr>
      <vt:lpstr>Market – If all else fails</vt:lpstr>
      <vt:lpstr>Product</vt:lpstr>
      <vt:lpstr>Product – API matches problem</vt:lpstr>
      <vt:lpstr>Product – API = Dev. style</vt:lpstr>
      <vt:lpstr>Copy-and-paste development</vt:lpstr>
      <vt:lpstr>Study-and-apply development</vt:lpstr>
      <vt:lpstr>How will customer use API?</vt:lpstr>
      <vt:lpstr>Take a breath</vt:lpstr>
      <vt:lpstr>Putting it together</vt:lpstr>
      <vt:lpstr>Draft the master plan</vt:lpstr>
      <vt:lpstr>Revise down to the ideal plan</vt:lpstr>
      <vt:lpstr>Organize to create the real plan</vt:lpstr>
      <vt:lpstr>Review and questions</vt:lpstr>
      <vt:lpstr>References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Audience, Market, Product</dc:title>
  <dc:creator>rbwatson</dc:creator>
  <cp:lastModifiedBy>rbwatson</cp:lastModifiedBy>
  <cp:revision>57</cp:revision>
  <dcterms:created xsi:type="dcterms:W3CDTF">2016-11-06T23:09:41Z</dcterms:created>
  <dcterms:modified xsi:type="dcterms:W3CDTF">2016-12-13T20:13:30Z</dcterms:modified>
</cp:coreProperties>
</file>